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7" r:id="rId2"/>
    <p:sldId id="258" r:id="rId3"/>
    <p:sldId id="259" r:id="rId4"/>
    <p:sldId id="260" r:id="rId5"/>
    <p:sldId id="277" r:id="rId6"/>
    <p:sldId id="261" r:id="rId7"/>
    <p:sldId id="272" r:id="rId8"/>
    <p:sldId id="273" r:id="rId9"/>
    <p:sldId id="274" r:id="rId10"/>
    <p:sldId id="262" r:id="rId11"/>
    <p:sldId id="275" r:id="rId12"/>
    <p:sldId id="276" r:id="rId13"/>
    <p:sldId id="266" r:id="rId14"/>
    <p:sldId id="270"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E2A9B5-A74A-48D7-9DC4-A53C5D74FF86}" type="datetimeFigureOut">
              <a:rPr lang="en-IN" smtClean="0"/>
              <a:t>25-04-2022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D538A6-C3C6-4220-9300-D72311250FE0}" type="slidenum">
              <a:rPr lang="en-IN" smtClean="0"/>
              <a:t>‹#›</a:t>
            </a:fld>
            <a:endParaRPr lang="en-IN"/>
          </a:p>
        </p:txBody>
      </p:sp>
    </p:spTree>
    <p:extLst>
      <p:ext uri="{BB962C8B-B14F-4D97-AF65-F5344CB8AC3E}">
        <p14:creationId xmlns:p14="http://schemas.microsoft.com/office/powerpoint/2010/main" val="1265227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066c19f939_1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1066c19f939_1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066c19f939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066c19f939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057fa0056d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057fa0056d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06c1fe4263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06c1fe4263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066c19f939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066c19f939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066c19f939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066c19f939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06c1fe4263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06c1fe4263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06c1fe4263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06c1fe4263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7495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06c1fe4263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06c1fe4263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46383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066c19f939_1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066c19f939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page">
  <p:cSld name="Title page">
    <p:bg>
      <p:bgPr>
        <a:solidFill>
          <a:schemeClr val="lt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844405" y="-864501"/>
            <a:ext cx="978000" cy="3156800"/>
            <a:chOff x="685136" y="-246616"/>
            <a:chExt cx="733500" cy="2367600"/>
          </a:xfrm>
        </p:grpSpPr>
        <p:sp>
          <p:nvSpPr>
            <p:cNvPr id="10" name="Google Shape;10;p2"/>
            <p:cNvSpPr/>
            <p:nvPr/>
          </p:nvSpPr>
          <p:spPr>
            <a:xfrm>
              <a:off x="685136" y="-246616"/>
              <a:ext cx="733500" cy="2367600"/>
            </a:xfrm>
            <a:prstGeom prst="rect">
              <a:avLst/>
            </a:prstGeom>
            <a:solidFill>
              <a:srgbClr val="99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Arial"/>
                <a:ea typeface="Arial"/>
                <a:cs typeface="Arial"/>
                <a:sym typeface="Arial"/>
              </a:endParaRPr>
            </a:p>
          </p:txBody>
        </p:sp>
        <p:pic>
          <p:nvPicPr>
            <p:cNvPr id="11" name="Google Shape;11;p2" descr="tab-rgb.eps"/>
            <p:cNvPicPr preferRelativeResize="0"/>
            <p:nvPr/>
          </p:nvPicPr>
          <p:blipFill rotWithShape="1">
            <a:blip r:embed="rId2">
              <a:alphaModFix/>
            </a:blip>
            <a:srcRect/>
            <a:stretch/>
          </p:blipFill>
          <p:spPr>
            <a:xfrm>
              <a:off x="807308" y="1380149"/>
              <a:ext cx="489121" cy="620805"/>
            </a:xfrm>
            <a:prstGeom prst="rect">
              <a:avLst/>
            </a:prstGeom>
            <a:noFill/>
            <a:ln>
              <a:noFill/>
            </a:ln>
          </p:spPr>
        </p:pic>
      </p:grpSp>
    </p:spTree>
    <p:extLst>
      <p:ext uri="{BB962C8B-B14F-4D97-AF65-F5344CB8AC3E}">
        <p14:creationId xmlns:p14="http://schemas.microsoft.com/office/powerpoint/2010/main" val="30636643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68"/>
        <p:cNvGrpSpPr/>
        <p:nvPr/>
      </p:nvGrpSpPr>
      <p:grpSpPr>
        <a:xfrm>
          <a:off x="0" y="0"/>
          <a:ext cx="0" cy="0"/>
          <a:chOff x="0" y="0"/>
          <a:chExt cx="0" cy="0"/>
        </a:xfrm>
      </p:grpSpPr>
      <p:sp>
        <p:nvSpPr>
          <p:cNvPr id="69" name="Google Shape;69;p11"/>
          <p:cNvSpPr txBox="1">
            <a:spLocks noGrp="1"/>
          </p:cNvSpPr>
          <p:nvPr>
            <p:ph type="ctrTitle"/>
          </p:nvPr>
        </p:nvSpPr>
        <p:spPr>
          <a:xfrm>
            <a:off x="415611" y="992767"/>
            <a:ext cx="11360800" cy="2736800"/>
          </a:xfrm>
          <a:prstGeom prst="rect">
            <a:avLst/>
          </a:prstGeom>
        </p:spPr>
        <p:txBody>
          <a:bodyPr spcFirstLastPara="1" wrap="square" lIns="91425" tIns="45700" rIns="91425" bIns="45700" anchor="b" anchorCtr="0">
            <a:normAutofit/>
          </a:bodyPr>
          <a:lstStyle>
            <a:lvl1pPr lvl="0" algn="ctr"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70" name="Google Shape;70;p11"/>
          <p:cNvSpPr txBox="1">
            <a:spLocks noGrp="1"/>
          </p:cNvSpPr>
          <p:nvPr>
            <p:ph type="subTitle" idx="1"/>
          </p:nvPr>
        </p:nvSpPr>
        <p:spPr>
          <a:xfrm>
            <a:off x="415600" y="3778833"/>
            <a:ext cx="11360800" cy="1056800"/>
          </a:xfrm>
          <a:prstGeom prst="rect">
            <a:avLst/>
          </a:prstGeom>
        </p:spPr>
        <p:txBody>
          <a:bodyPr spcFirstLastPara="1" wrap="square" lIns="91425" tIns="45700" rIns="91425" bIns="45700" anchor="t" anchorCtr="0">
            <a:normAutofit/>
          </a:bodyPr>
          <a:lstStyle>
            <a:lvl1pPr lvl="0" algn="ctr" rtl="0">
              <a:lnSpc>
                <a:spcPct val="100000"/>
              </a:lnSpc>
              <a:spcBef>
                <a:spcPts val="0"/>
              </a:spcBef>
              <a:spcAft>
                <a:spcPts val="0"/>
              </a:spcAft>
              <a:buSzPts val="2800"/>
              <a:buNone/>
              <a:defRPr sz="3733"/>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533"/>
              </a:spcBef>
              <a:spcAft>
                <a:spcPts val="0"/>
              </a:spcAft>
              <a:buSzPts val="2800"/>
              <a:buNone/>
              <a:defRPr sz="3733"/>
            </a:lvl6pPr>
            <a:lvl7pPr lvl="6" algn="ctr" rtl="0">
              <a:lnSpc>
                <a:spcPct val="100000"/>
              </a:lnSpc>
              <a:spcBef>
                <a:spcPts val="533"/>
              </a:spcBef>
              <a:spcAft>
                <a:spcPts val="0"/>
              </a:spcAft>
              <a:buSzPts val="2800"/>
              <a:buNone/>
              <a:defRPr sz="3733"/>
            </a:lvl7pPr>
            <a:lvl8pPr lvl="7" algn="ctr" rtl="0">
              <a:lnSpc>
                <a:spcPct val="100000"/>
              </a:lnSpc>
              <a:spcBef>
                <a:spcPts val="533"/>
              </a:spcBef>
              <a:spcAft>
                <a:spcPts val="0"/>
              </a:spcAft>
              <a:buSzPts val="2800"/>
              <a:buNone/>
              <a:defRPr sz="3733"/>
            </a:lvl8pPr>
            <a:lvl9pPr lvl="8" algn="ctr" rtl="0">
              <a:lnSpc>
                <a:spcPct val="100000"/>
              </a:lnSpc>
              <a:spcBef>
                <a:spcPts val="533"/>
              </a:spcBef>
              <a:spcAft>
                <a:spcPts val="0"/>
              </a:spcAft>
              <a:buSzPts val="2800"/>
              <a:buNone/>
              <a:defRPr sz="3733"/>
            </a:lvl9pPr>
          </a:lstStyle>
          <a:p>
            <a:endParaRPr/>
          </a:p>
        </p:txBody>
      </p:sp>
      <p:sp>
        <p:nvSpPr>
          <p:cNvPr id="71" name="Google Shape;71;p1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00668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Section Header">
    <p:bg>
      <p:bgPr>
        <a:solidFill>
          <a:srgbClr val="660B13"/>
        </a:solidFill>
        <a:effectLst/>
      </p:bgPr>
    </p:bg>
    <p:spTree>
      <p:nvGrpSpPr>
        <p:cNvPr id="1" name="Shape 12"/>
        <p:cNvGrpSpPr/>
        <p:nvPr/>
      </p:nvGrpSpPr>
      <p:grpSpPr>
        <a:xfrm>
          <a:off x="0" y="0"/>
          <a:ext cx="0" cy="0"/>
          <a:chOff x="0" y="0"/>
          <a:chExt cx="0" cy="0"/>
        </a:xfrm>
      </p:grpSpPr>
      <p:sp>
        <p:nvSpPr>
          <p:cNvPr id="13" name="Google Shape;13;p3"/>
          <p:cNvSpPr txBox="1"/>
          <p:nvPr/>
        </p:nvSpPr>
        <p:spPr>
          <a:xfrm>
            <a:off x="1838252" y="3187345"/>
            <a:ext cx="246400" cy="492388"/>
          </a:xfrm>
          <a:prstGeom prst="rect">
            <a:avLst/>
          </a:prstGeom>
          <a:noFill/>
          <a:ln>
            <a:noFill/>
          </a:ln>
        </p:spPr>
        <p:txBody>
          <a:bodyPr spcFirstLastPara="1" wrap="square" lIns="121900" tIns="60933" rIns="121900" bIns="60933" anchor="t" anchorCtr="0">
            <a:sp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14" name="Google Shape;14;p3"/>
          <p:cNvSpPr txBox="1"/>
          <p:nvPr/>
        </p:nvSpPr>
        <p:spPr>
          <a:xfrm>
            <a:off x="1838252" y="3187345"/>
            <a:ext cx="246400" cy="492388"/>
          </a:xfrm>
          <a:prstGeom prst="rect">
            <a:avLst/>
          </a:prstGeom>
          <a:noFill/>
          <a:ln>
            <a:noFill/>
          </a:ln>
        </p:spPr>
        <p:txBody>
          <a:bodyPr spcFirstLastPara="1" wrap="square" lIns="121900" tIns="60933" rIns="121900" bIns="60933" anchor="t" anchorCtr="0">
            <a:sp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15" name="Google Shape;15;p3"/>
          <p:cNvSpPr txBox="1"/>
          <p:nvPr/>
        </p:nvSpPr>
        <p:spPr>
          <a:xfrm>
            <a:off x="1838252" y="3187345"/>
            <a:ext cx="246400" cy="492388"/>
          </a:xfrm>
          <a:prstGeom prst="rect">
            <a:avLst/>
          </a:prstGeom>
          <a:noFill/>
          <a:ln>
            <a:noFill/>
          </a:ln>
        </p:spPr>
        <p:txBody>
          <a:bodyPr spcFirstLastPara="1" wrap="square" lIns="121900" tIns="60933" rIns="121900" bIns="60933" anchor="t" anchorCtr="0">
            <a:sp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16" name="Google Shape;16;p3"/>
          <p:cNvSpPr txBox="1">
            <a:spLocks noGrp="1"/>
          </p:cNvSpPr>
          <p:nvPr>
            <p:ph type="title"/>
          </p:nvPr>
        </p:nvSpPr>
        <p:spPr>
          <a:xfrm>
            <a:off x="675592" y="3032696"/>
            <a:ext cx="9070000" cy="8760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rgbClr val="FFFFFF"/>
              </a:buClr>
              <a:buSzPts val="4000"/>
              <a:buFont typeface="Arial"/>
              <a:buNone/>
              <a:defRPr sz="5333" b="1" i="0">
                <a:solidFill>
                  <a:srgbClr val="FFFFFF"/>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body" idx="1"/>
          </p:nvPr>
        </p:nvSpPr>
        <p:spPr>
          <a:xfrm>
            <a:off x="701508" y="2710381"/>
            <a:ext cx="4934000" cy="336400"/>
          </a:xfrm>
          <a:prstGeom prst="rect">
            <a:avLst/>
          </a:prstGeom>
          <a:noFill/>
          <a:ln>
            <a:noFill/>
          </a:ln>
        </p:spPr>
        <p:txBody>
          <a:bodyPr spcFirstLastPara="1" wrap="square" lIns="91425" tIns="45700" rIns="91425" bIns="45700" anchor="ctr" anchorCtr="0">
            <a:noAutofit/>
          </a:bodyPr>
          <a:lstStyle>
            <a:lvl1pPr marL="609585" lvl="0" indent="-304792" algn="l">
              <a:lnSpc>
                <a:spcPct val="100000"/>
              </a:lnSpc>
              <a:spcBef>
                <a:spcPts val="0"/>
              </a:spcBef>
              <a:spcAft>
                <a:spcPts val="0"/>
              </a:spcAft>
              <a:buSzPts val="1400"/>
              <a:buNone/>
              <a:defRPr sz="1867" b="1" i="0">
                <a:solidFill>
                  <a:srgbClr val="A6A6A6"/>
                </a:solidFill>
                <a:latin typeface="Arial"/>
                <a:ea typeface="Arial"/>
                <a:cs typeface="Arial"/>
                <a:sym typeface="Arial"/>
              </a:defRPr>
            </a:lvl1pPr>
            <a:lvl2pPr marL="1219170" lvl="1" indent="-457189" algn="l">
              <a:lnSpc>
                <a:spcPct val="100000"/>
              </a:lnSpc>
              <a:spcBef>
                <a:spcPts val="2400"/>
              </a:spcBef>
              <a:spcAft>
                <a:spcPts val="0"/>
              </a:spcAft>
              <a:buClr>
                <a:schemeClr val="dk1"/>
              </a:buClr>
              <a:buSzPts val="1800"/>
              <a:buChar char="–"/>
              <a:defRPr/>
            </a:lvl2pPr>
            <a:lvl3pPr marL="1828754" lvl="2" indent="-457189" algn="l">
              <a:lnSpc>
                <a:spcPct val="100000"/>
              </a:lnSpc>
              <a:spcBef>
                <a:spcPts val="2400"/>
              </a:spcBef>
              <a:spcAft>
                <a:spcPts val="0"/>
              </a:spcAft>
              <a:buClr>
                <a:schemeClr val="dk1"/>
              </a:buClr>
              <a:buSzPts val="1800"/>
              <a:buChar char="•"/>
              <a:defRPr/>
            </a:lvl3pPr>
            <a:lvl4pPr marL="2438339" lvl="3" indent="-457189" algn="l">
              <a:lnSpc>
                <a:spcPct val="100000"/>
              </a:lnSpc>
              <a:spcBef>
                <a:spcPts val="2400"/>
              </a:spcBef>
              <a:spcAft>
                <a:spcPts val="0"/>
              </a:spcAft>
              <a:buClr>
                <a:schemeClr val="dk1"/>
              </a:buClr>
              <a:buSzPts val="1800"/>
              <a:buChar char="–"/>
              <a:defRPr/>
            </a:lvl4pPr>
            <a:lvl5pPr marL="3047924" lvl="4" indent="-457189" algn="l">
              <a:lnSpc>
                <a:spcPct val="100000"/>
              </a:lnSpc>
              <a:spcBef>
                <a:spcPts val="2400"/>
              </a:spcBef>
              <a:spcAft>
                <a:spcPts val="0"/>
              </a:spcAft>
              <a:buClr>
                <a:schemeClr val="dk1"/>
              </a:buClr>
              <a:buSzPts val="1800"/>
              <a:buChar char="»"/>
              <a:defRPr/>
            </a:lvl5pPr>
            <a:lvl6pPr marL="3657509" lvl="5" indent="-457189" algn="l">
              <a:spcBef>
                <a:spcPts val="240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18" name="Google Shape;18;p3"/>
          <p:cNvSpPr/>
          <p:nvPr/>
        </p:nvSpPr>
        <p:spPr>
          <a:xfrm>
            <a:off x="-19923" y="2709333"/>
            <a:ext cx="198000" cy="1115600"/>
          </a:xfrm>
          <a:prstGeom prst="rect">
            <a:avLst/>
          </a:prstGeom>
          <a:solidFill>
            <a:srgbClr val="990000"/>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spTree>
    <p:extLst>
      <p:ext uri="{BB962C8B-B14F-4D97-AF65-F5344CB8AC3E}">
        <p14:creationId xmlns:p14="http://schemas.microsoft.com/office/powerpoint/2010/main" val="2398493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 and photo: white">
  <p:cSld name="Content and photo: white">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700404" y="619181"/>
            <a:ext cx="6080800" cy="1039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rgbClr val="404041"/>
              </a:buClr>
              <a:buSzPts val="3000"/>
              <a:buFont typeface="Arial"/>
              <a:buNone/>
              <a:defRPr sz="4000" b="1" i="0">
                <a:solidFill>
                  <a:srgbClr val="40404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4"/>
          <p:cNvSpPr txBox="1">
            <a:spLocks noGrp="1"/>
          </p:cNvSpPr>
          <p:nvPr>
            <p:ph type="body" idx="1"/>
          </p:nvPr>
        </p:nvSpPr>
        <p:spPr>
          <a:xfrm>
            <a:off x="700404" y="2172540"/>
            <a:ext cx="6080800" cy="3723200"/>
          </a:xfrm>
          <a:prstGeom prst="rect">
            <a:avLst/>
          </a:prstGeom>
          <a:noFill/>
          <a:ln>
            <a:noFill/>
          </a:ln>
        </p:spPr>
        <p:txBody>
          <a:bodyPr spcFirstLastPara="1" wrap="square" lIns="91425" tIns="45700" rIns="91425" bIns="45700" anchor="t" anchorCtr="0">
            <a:normAutofit/>
          </a:bodyPr>
          <a:lstStyle>
            <a:lvl1pPr marL="609585" lvl="0" indent="-457189" algn="l">
              <a:lnSpc>
                <a:spcPct val="100000"/>
              </a:lnSpc>
              <a:spcBef>
                <a:spcPts val="0"/>
              </a:spcBef>
              <a:spcAft>
                <a:spcPts val="0"/>
              </a:spcAft>
              <a:buSzPts val="1800"/>
              <a:buFont typeface="Arial"/>
              <a:buChar char="•"/>
              <a:defRPr sz="2400">
                <a:solidFill>
                  <a:srgbClr val="404041"/>
                </a:solidFill>
                <a:latin typeface="Arial"/>
                <a:ea typeface="Arial"/>
                <a:cs typeface="Arial"/>
                <a:sym typeface="Arial"/>
              </a:defRPr>
            </a:lvl1pPr>
            <a:lvl2pPr marL="1219170" lvl="1" indent="-457189" algn="l">
              <a:lnSpc>
                <a:spcPct val="100000"/>
              </a:lnSpc>
              <a:spcBef>
                <a:spcPts val="2400"/>
              </a:spcBef>
              <a:spcAft>
                <a:spcPts val="0"/>
              </a:spcAft>
              <a:buClr>
                <a:srgbClr val="404041"/>
              </a:buClr>
              <a:buSzPts val="1800"/>
              <a:buFont typeface="Arial"/>
              <a:buChar char="•"/>
              <a:defRPr sz="2400">
                <a:solidFill>
                  <a:srgbClr val="404041"/>
                </a:solidFill>
                <a:latin typeface="Arial"/>
                <a:ea typeface="Arial"/>
                <a:cs typeface="Arial"/>
                <a:sym typeface="Arial"/>
              </a:defRPr>
            </a:lvl2pPr>
            <a:lvl3pPr marL="1828754" lvl="2" indent="-457189" algn="l">
              <a:lnSpc>
                <a:spcPct val="100000"/>
              </a:lnSpc>
              <a:spcBef>
                <a:spcPts val="2400"/>
              </a:spcBef>
              <a:spcAft>
                <a:spcPts val="0"/>
              </a:spcAft>
              <a:buClr>
                <a:srgbClr val="404041"/>
              </a:buClr>
              <a:buSzPts val="1800"/>
              <a:buFont typeface="Arial"/>
              <a:buChar char="•"/>
              <a:defRPr sz="2400">
                <a:solidFill>
                  <a:srgbClr val="404041"/>
                </a:solidFill>
                <a:latin typeface="Arial"/>
                <a:ea typeface="Arial"/>
                <a:cs typeface="Arial"/>
                <a:sym typeface="Arial"/>
              </a:defRPr>
            </a:lvl3pPr>
            <a:lvl4pPr marL="2438339" lvl="3" indent="-457189" algn="l">
              <a:lnSpc>
                <a:spcPct val="100000"/>
              </a:lnSpc>
              <a:spcBef>
                <a:spcPts val="2400"/>
              </a:spcBef>
              <a:spcAft>
                <a:spcPts val="0"/>
              </a:spcAft>
              <a:buClr>
                <a:srgbClr val="404041"/>
              </a:buClr>
              <a:buSzPts val="1800"/>
              <a:buFont typeface="Arial"/>
              <a:buChar char="•"/>
              <a:defRPr sz="2400">
                <a:solidFill>
                  <a:srgbClr val="404041"/>
                </a:solidFill>
                <a:latin typeface="Arial"/>
                <a:ea typeface="Arial"/>
                <a:cs typeface="Arial"/>
                <a:sym typeface="Arial"/>
              </a:defRPr>
            </a:lvl4pPr>
            <a:lvl5pPr marL="3047924" lvl="4" indent="-457189" algn="l">
              <a:lnSpc>
                <a:spcPct val="100000"/>
              </a:lnSpc>
              <a:spcBef>
                <a:spcPts val="2400"/>
              </a:spcBef>
              <a:spcAft>
                <a:spcPts val="0"/>
              </a:spcAft>
              <a:buClr>
                <a:srgbClr val="404041"/>
              </a:buClr>
              <a:buSzPts val="1800"/>
              <a:buFont typeface="Arial"/>
              <a:buChar char="•"/>
              <a:defRPr sz="2400">
                <a:solidFill>
                  <a:srgbClr val="404041"/>
                </a:solidFill>
                <a:latin typeface="Arial"/>
                <a:ea typeface="Arial"/>
                <a:cs typeface="Arial"/>
                <a:sym typeface="Arial"/>
              </a:defRPr>
            </a:lvl5pPr>
            <a:lvl6pPr marL="3657509" lvl="5" indent="-457189" algn="l">
              <a:spcBef>
                <a:spcPts val="240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22" name="Google Shape;22;p4"/>
          <p:cNvSpPr>
            <a:spLocks noGrp="1"/>
          </p:cNvSpPr>
          <p:nvPr>
            <p:ph type="pic" idx="2"/>
          </p:nvPr>
        </p:nvSpPr>
        <p:spPr>
          <a:xfrm>
            <a:off x="7430744" y="0"/>
            <a:ext cx="4761200" cy="6858000"/>
          </a:xfrm>
          <a:prstGeom prst="rect">
            <a:avLst/>
          </a:prstGeom>
          <a:noFill/>
          <a:ln>
            <a:noFill/>
          </a:ln>
        </p:spPr>
      </p:sp>
      <p:sp>
        <p:nvSpPr>
          <p:cNvPr id="23" name="Google Shape;23;p4"/>
          <p:cNvSpPr/>
          <p:nvPr/>
        </p:nvSpPr>
        <p:spPr>
          <a:xfrm>
            <a:off x="0" y="649065"/>
            <a:ext cx="110400" cy="516400"/>
          </a:xfrm>
          <a:prstGeom prst="rect">
            <a:avLst/>
          </a:prstGeom>
          <a:solidFill>
            <a:srgbClr val="990000"/>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grpSp>
        <p:nvGrpSpPr>
          <p:cNvPr id="24" name="Google Shape;24;p4"/>
          <p:cNvGrpSpPr/>
          <p:nvPr/>
        </p:nvGrpSpPr>
        <p:grpSpPr>
          <a:xfrm>
            <a:off x="-41051" y="6215356"/>
            <a:ext cx="12304800" cy="705320"/>
            <a:chOff x="-30788" y="4661517"/>
            <a:chExt cx="9228600" cy="528990"/>
          </a:xfrm>
        </p:grpSpPr>
        <p:sp>
          <p:nvSpPr>
            <p:cNvPr id="25" name="Google Shape;25;p4"/>
            <p:cNvSpPr/>
            <p:nvPr/>
          </p:nvSpPr>
          <p:spPr>
            <a:xfrm>
              <a:off x="-30788" y="4734807"/>
              <a:ext cx="9228600" cy="455700"/>
            </a:xfrm>
            <a:prstGeom prst="rect">
              <a:avLst/>
            </a:prstGeom>
            <a:solidFill>
              <a:srgbClr val="69030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sp>
          <p:nvSpPr>
            <p:cNvPr id="26" name="Google Shape;26;p4"/>
            <p:cNvSpPr/>
            <p:nvPr/>
          </p:nvSpPr>
          <p:spPr>
            <a:xfrm>
              <a:off x="635303" y="4661517"/>
              <a:ext cx="387300" cy="528900"/>
            </a:xfrm>
            <a:prstGeom prst="rect">
              <a:avLst/>
            </a:prstGeom>
            <a:solidFill>
              <a:srgbClr val="99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pic>
          <p:nvPicPr>
            <p:cNvPr id="27" name="Google Shape;27;p4" descr="tab-rgb.eps"/>
            <p:cNvPicPr preferRelativeResize="0"/>
            <p:nvPr/>
          </p:nvPicPr>
          <p:blipFill rotWithShape="1">
            <a:blip r:embed="rId2">
              <a:alphaModFix/>
            </a:blip>
            <a:srcRect/>
            <a:stretch/>
          </p:blipFill>
          <p:spPr>
            <a:xfrm>
              <a:off x="699798" y="4726863"/>
              <a:ext cx="258208" cy="327726"/>
            </a:xfrm>
            <a:prstGeom prst="rect">
              <a:avLst/>
            </a:prstGeom>
            <a:noFill/>
            <a:ln>
              <a:noFill/>
            </a:ln>
          </p:spPr>
        </p:pic>
      </p:grpSp>
    </p:spTree>
    <p:extLst>
      <p:ext uri="{BB962C8B-B14F-4D97-AF65-F5344CB8AC3E}">
        <p14:creationId xmlns:p14="http://schemas.microsoft.com/office/powerpoint/2010/main" val="32600732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only: white">
  <p:cSld name="Content only: white">
    <p:spTree>
      <p:nvGrpSpPr>
        <p:cNvPr id="1" name="Shape 28"/>
        <p:cNvGrpSpPr/>
        <p:nvPr/>
      </p:nvGrpSpPr>
      <p:grpSpPr>
        <a:xfrm>
          <a:off x="0" y="0"/>
          <a:ext cx="0" cy="0"/>
          <a:chOff x="0" y="0"/>
          <a:chExt cx="0" cy="0"/>
        </a:xfrm>
      </p:grpSpPr>
      <p:sp>
        <p:nvSpPr>
          <p:cNvPr id="29" name="Google Shape;29;p5"/>
          <p:cNvSpPr txBox="1">
            <a:spLocks noGrp="1"/>
          </p:cNvSpPr>
          <p:nvPr>
            <p:ph type="ctrTitle"/>
          </p:nvPr>
        </p:nvSpPr>
        <p:spPr>
          <a:xfrm>
            <a:off x="706436" y="1012093"/>
            <a:ext cx="10672400" cy="932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404041"/>
              </a:buClr>
              <a:buSzPts val="3000"/>
              <a:buFont typeface="Arial"/>
              <a:buNone/>
              <a:defRPr sz="4000" b="1" i="0" cap="none">
                <a:solidFill>
                  <a:srgbClr val="40404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5"/>
          <p:cNvSpPr/>
          <p:nvPr/>
        </p:nvSpPr>
        <p:spPr>
          <a:xfrm>
            <a:off x="0" y="1277109"/>
            <a:ext cx="110400" cy="516400"/>
          </a:xfrm>
          <a:prstGeom prst="rect">
            <a:avLst/>
          </a:prstGeom>
          <a:solidFill>
            <a:srgbClr val="990000"/>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sp>
        <p:nvSpPr>
          <p:cNvPr id="31" name="Google Shape;31;p5"/>
          <p:cNvSpPr txBox="1">
            <a:spLocks noGrp="1"/>
          </p:cNvSpPr>
          <p:nvPr>
            <p:ph type="body" idx="1"/>
          </p:nvPr>
        </p:nvSpPr>
        <p:spPr>
          <a:xfrm>
            <a:off x="6445275" y="379929"/>
            <a:ext cx="4934000" cy="336400"/>
          </a:xfrm>
          <a:prstGeom prst="rect">
            <a:avLst/>
          </a:prstGeom>
          <a:noFill/>
          <a:ln>
            <a:noFill/>
          </a:ln>
        </p:spPr>
        <p:txBody>
          <a:bodyPr spcFirstLastPara="1" wrap="square" lIns="91425" tIns="45700" rIns="91425" bIns="45700" anchor="t" anchorCtr="0">
            <a:noAutofit/>
          </a:bodyPr>
          <a:lstStyle>
            <a:lvl1pPr marL="609585" lvl="0" indent="-304792" algn="r">
              <a:lnSpc>
                <a:spcPct val="100000"/>
              </a:lnSpc>
              <a:spcBef>
                <a:spcPts val="0"/>
              </a:spcBef>
              <a:spcAft>
                <a:spcPts val="0"/>
              </a:spcAft>
              <a:buSzPts val="1100"/>
              <a:buNone/>
              <a:defRPr sz="1467" b="0" i="0">
                <a:solidFill>
                  <a:srgbClr val="A6A6A6"/>
                </a:solidFill>
                <a:latin typeface="Arial"/>
                <a:ea typeface="Arial"/>
                <a:cs typeface="Arial"/>
                <a:sym typeface="Arial"/>
              </a:defRPr>
            </a:lvl1pPr>
            <a:lvl2pPr marL="1219170" lvl="1" indent="-457189" algn="l">
              <a:lnSpc>
                <a:spcPct val="100000"/>
              </a:lnSpc>
              <a:spcBef>
                <a:spcPts val="2400"/>
              </a:spcBef>
              <a:spcAft>
                <a:spcPts val="0"/>
              </a:spcAft>
              <a:buClr>
                <a:schemeClr val="dk1"/>
              </a:buClr>
              <a:buSzPts val="1800"/>
              <a:buChar char="–"/>
              <a:defRPr/>
            </a:lvl2pPr>
            <a:lvl3pPr marL="1828754" lvl="2" indent="-457189" algn="l">
              <a:lnSpc>
                <a:spcPct val="100000"/>
              </a:lnSpc>
              <a:spcBef>
                <a:spcPts val="2400"/>
              </a:spcBef>
              <a:spcAft>
                <a:spcPts val="0"/>
              </a:spcAft>
              <a:buClr>
                <a:schemeClr val="dk1"/>
              </a:buClr>
              <a:buSzPts val="1800"/>
              <a:buChar char="•"/>
              <a:defRPr/>
            </a:lvl3pPr>
            <a:lvl4pPr marL="2438339" lvl="3" indent="-457189" algn="l">
              <a:lnSpc>
                <a:spcPct val="100000"/>
              </a:lnSpc>
              <a:spcBef>
                <a:spcPts val="2400"/>
              </a:spcBef>
              <a:spcAft>
                <a:spcPts val="0"/>
              </a:spcAft>
              <a:buClr>
                <a:schemeClr val="dk1"/>
              </a:buClr>
              <a:buSzPts val="1800"/>
              <a:buChar char="–"/>
              <a:defRPr/>
            </a:lvl4pPr>
            <a:lvl5pPr marL="3047924" lvl="4" indent="-457189" algn="l">
              <a:lnSpc>
                <a:spcPct val="100000"/>
              </a:lnSpc>
              <a:spcBef>
                <a:spcPts val="2400"/>
              </a:spcBef>
              <a:spcAft>
                <a:spcPts val="0"/>
              </a:spcAft>
              <a:buClr>
                <a:schemeClr val="dk1"/>
              </a:buClr>
              <a:buSzPts val="1800"/>
              <a:buChar char="»"/>
              <a:defRPr/>
            </a:lvl5pPr>
            <a:lvl6pPr marL="3657509" lvl="5" indent="-457189" algn="l">
              <a:spcBef>
                <a:spcPts val="240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32" name="Google Shape;32;p5"/>
          <p:cNvSpPr txBox="1"/>
          <p:nvPr/>
        </p:nvSpPr>
        <p:spPr>
          <a:xfrm>
            <a:off x="4741333" y="4721412"/>
            <a:ext cx="246400" cy="492388"/>
          </a:xfrm>
          <a:prstGeom prst="rect">
            <a:avLst/>
          </a:prstGeom>
          <a:noFill/>
          <a:ln>
            <a:noFill/>
          </a:ln>
        </p:spPr>
        <p:txBody>
          <a:bodyPr spcFirstLastPara="1" wrap="square" lIns="121900" tIns="60933" rIns="121900" bIns="60933" anchor="t" anchorCtr="0">
            <a:sp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33" name="Google Shape;33;p5"/>
          <p:cNvSpPr txBox="1">
            <a:spLocks noGrp="1"/>
          </p:cNvSpPr>
          <p:nvPr>
            <p:ph type="body" idx="2"/>
          </p:nvPr>
        </p:nvSpPr>
        <p:spPr>
          <a:xfrm>
            <a:off x="691765" y="2172539"/>
            <a:ext cx="10687600" cy="3747600"/>
          </a:xfrm>
          <a:prstGeom prst="rect">
            <a:avLst/>
          </a:prstGeom>
          <a:noFill/>
          <a:ln>
            <a:noFill/>
          </a:ln>
        </p:spPr>
        <p:txBody>
          <a:bodyPr spcFirstLastPara="1" wrap="square" lIns="91425" tIns="45700" rIns="91425" bIns="45700" anchor="t" anchorCtr="0">
            <a:normAutofit/>
          </a:bodyPr>
          <a:lstStyle>
            <a:lvl1pPr marL="609585" marR="0" lvl="0" indent="-457189" algn="l">
              <a:lnSpc>
                <a:spcPct val="100000"/>
              </a:lnSpc>
              <a:spcBef>
                <a:spcPts val="0"/>
              </a:spcBef>
              <a:spcAft>
                <a:spcPts val="0"/>
              </a:spcAft>
              <a:buClr>
                <a:srgbClr val="7F7F7F"/>
              </a:buClr>
              <a:buSzPts val="1800"/>
              <a:buFont typeface="Arial"/>
              <a:buAutoNum type="arabicPeriod"/>
              <a:defRPr sz="2400">
                <a:solidFill>
                  <a:srgbClr val="404041"/>
                </a:solidFill>
                <a:latin typeface="Arial"/>
                <a:ea typeface="Arial"/>
                <a:cs typeface="Arial"/>
                <a:sym typeface="Arial"/>
              </a:defRPr>
            </a:lvl1pPr>
            <a:lvl2pPr marL="1219170" lvl="1" indent="-440256" algn="l">
              <a:lnSpc>
                <a:spcPct val="100000"/>
              </a:lnSpc>
              <a:spcBef>
                <a:spcPts val="2400"/>
              </a:spcBef>
              <a:spcAft>
                <a:spcPts val="0"/>
              </a:spcAft>
              <a:buClr>
                <a:srgbClr val="404041"/>
              </a:buClr>
              <a:buSzPts val="1600"/>
              <a:buChar char="–"/>
              <a:defRPr sz="2133">
                <a:solidFill>
                  <a:srgbClr val="404041"/>
                </a:solidFill>
                <a:latin typeface="Arial"/>
                <a:ea typeface="Arial"/>
                <a:cs typeface="Arial"/>
                <a:sym typeface="Arial"/>
              </a:defRPr>
            </a:lvl2pPr>
            <a:lvl3pPr marL="1828754" lvl="2" indent="-440256" algn="l">
              <a:lnSpc>
                <a:spcPct val="100000"/>
              </a:lnSpc>
              <a:spcBef>
                <a:spcPts val="2400"/>
              </a:spcBef>
              <a:spcAft>
                <a:spcPts val="0"/>
              </a:spcAft>
              <a:buClr>
                <a:srgbClr val="404041"/>
              </a:buClr>
              <a:buSzPts val="1600"/>
              <a:buChar char="•"/>
              <a:defRPr sz="2133">
                <a:solidFill>
                  <a:srgbClr val="404041"/>
                </a:solidFill>
                <a:latin typeface="Arial"/>
                <a:ea typeface="Arial"/>
                <a:cs typeface="Arial"/>
                <a:sym typeface="Arial"/>
              </a:defRPr>
            </a:lvl3pPr>
            <a:lvl4pPr marL="2438339" lvl="3" indent="-440256" algn="l">
              <a:lnSpc>
                <a:spcPct val="100000"/>
              </a:lnSpc>
              <a:spcBef>
                <a:spcPts val="2400"/>
              </a:spcBef>
              <a:spcAft>
                <a:spcPts val="0"/>
              </a:spcAft>
              <a:buClr>
                <a:srgbClr val="404041"/>
              </a:buClr>
              <a:buSzPts val="1600"/>
              <a:buChar char="–"/>
              <a:defRPr sz="2133">
                <a:solidFill>
                  <a:srgbClr val="404041"/>
                </a:solidFill>
                <a:latin typeface="Arial"/>
                <a:ea typeface="Arial"/>
                <a:cs typeface="Arial"/>
                <a:sym typeface="Arial"/>
              </a:defRPr>
            </a:lvl4pPr>
            <a:lvl5pPr marL="3047924" lvl="4" indent="-440256" algn="l">
              <a:lnSpc>
                <a:spcPct val="100000"/>
              </a:lnSpc>
              <a:spcBef>
                <a:spcPts val="2400"/>
              </a:spcBef>
              <a:spcAft>
                <a:spcPts val="0"/>
              </a:spcAft>
              <a:buClr>
                <a:srgbClr val="404041"/>
              </a:buClr>
              <a:buSzPts val="1600"/>
              <a:buChar char="»"/>
              <a:defRPr sz="2133">
                <a:solidFill>
                  <a:srgbClr val="404041"/>
                </a:solidFill>
                <a:latin typeface="Arial"/>
                <a:ea typeface="Arial"/>
                <a:cs typeface="Arial"/>
                <a:sym typeface="Arial"/>
              </a:defRPr>
            </a:lvl5pPr>
            <a:lvl6pPr marL="3657509" lvl="5" indent="-457189" algn="l">
              <a:spcBef>
                <a:spcPts val="240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grpSp>
        <p:nvGrpSpPr>
          <p:cNvPr id="34" name="Google Shape;34;p5"/>
          <p:cNvGrpSpPr/>
          <p:nvPr/>
        </p:nvGrpSpPr>
        <p:grpSpPr>
          <a:xfrm>
            <a:off x="-41051" y="6215356"/>
            <a:ext cx="12304800" cy="705320"/>
            <a:chOff x="-30788" y="4661517"/>
            <a:chExt cx="9228600" cy="528990"/>
          </a:xfrm>
        </p:grpSpPr>
        <p:sp>
          <p:nvSpPr>
            <p:cNvPr id="35" name="Google Shape;35;p5"/>
            <p:cNvSpPr/>
            <p:nvPr/>
          </p:nvSpPr>
          <p:spPr>
            <a:xfrm>
              <a:off x="-30788" y="4734807"/>
              <a:ext cx="9228600" cy="455700"/>
            </a:xfrm>
            <a:prstGeom prst="rect">
              <a:avLst/>
            </a:prstGeom>
            <a:solidFill>
              <a:srgbClr val="69030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sp>
          <p:nvSpPr>
            <p:cNvPr id="36" name="Google Shape;36;p5"/>
            <p:cNvSpPr/>
            <p:nvPr/>
          </p:nvSpPr>
          <p:spPr>
            <a:xfrm>
              <a:off x="635303" y="4661517"/>
              <a:ext cx="387300" cy="528900"/>
            </a:xfrm>
            <a:prstGeom prst="rect">
              <a:avLst/>
            </a:prstGeom>
            <a:solidFill>
              <a:srgbClr val="99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pic>
          <p:nvPicPr>
            <p:cNvPr id="37" name="Google Shape;37;p5" descr="tab-rgb.eps"/>
            <p:cNvPicPr preferRelativeResize="0"/>
            <p:nvPr/>
          </p:nvPicPr>
          <p:blipFill rotWithShape="1">
            <a:blip r:embed="rId2">
              <a:alphaModFix/>
            </a:blip>
            <a:srcRect/>
            <a:stretch/>
          </p:blipFill>
          <p:spPr>
            <a:xfrm>
              <a:off x="699798" y="4726863"/>
              <a:ext cx="258208" cy="327726"/>
            </a:xfrm>
            <a:prstGeom prst="rect">
              <a:avLst/>
            </a:prstGeom>
            <a:noFill/>
            <a:ln>
              <a:noFill/>
            </a:ln>
          </p:spPr>
        </p:pic>
      </p:grpSp>
    </p:spTree>
    <p:extLst>
      <p:ext uri="{BB962C8B-B14F-4D97-AF65-F5344CB8AC3E}">
        <p14:creationId xmlns:p14="http://schemas.microsoft.com/office/powerpoint/2010/main" val="25352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with footer: white">
  <p:cSld name="Blank with footer: white">
    <p:spTree>
      <p:nvGrpSpPr>
        <p:cNvPr id="1" name="Shape 38"/>
        <p:cNvGrpSpPr/>
        <p:nvPr/>
      </p:nvGrpSpPr>
      <p:grpSpPr>
        <a:xfrm>
          <a:off x="0" y="0"/>
          <a:ext cx="0" cy="0"/>
          <a:chOff x="0" y="0"/>
          <a:chExt cx="0" cy="0"/>
        </a:xfrm>
      </p:grpSpPr>
      <p:grpSp>
        <p:nvGrpSpPr>
          <p:cNvPr id="39" name="Google Shape;39;p6"/>
          <p:cNvGrpSpPr/>
          <p:nvPr/>
        </p:nvGrpSpPr>
        <p:grpSpPr>
          <a:xfrm>
            <a:off x="-41051" y="6215356"/>
            <a:ext cx="12304800" cy="705320"/>
            <a:chOff x="-30788" y="4661517"/>
            <a:chExt cx="9228600" cy="528990"/>
          </a:xfrm>
        </p:grpSpPr>
        <p:sp>
          <p:nvSpPr>
            <p:cNvPr id="40" name="Google Shape;40;p6"/>
            <p:cNvSpPr/>
            <p:nvPr/>
          </p:nvSpPr>
          <p:spPr>
            <a:xfrm>
              <a:off x="-30788" y="4734807"/>
              <a:ext cx="9228600" cy="455700"/>
            </a:xfrm>
            <a:prstGeom prst="rect">
              <a:avLst/>
            </a:prstGeom>
            <a:solidFill>
              <a:srgbClr val="69030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sp>
          <p:nvSpPr>
            <p:cNvPr id="41" name="Google Shape;41;p6"/>
            <p:cNvSpPr/>
            <p:nvPr/>
          </p:nvSpPr>
          <p:spPr>
            <a:xfrm>
              <a:off x="635303" y="4661517"/>
              <a:ext cx="387300" cy="528900"/>
            </a:xfrm>
            <a:prstGeom prst="rect">
              <a:avLst/>
            </a:prstGeom>
            <a:solidFill>
              <a:srgbClr val="99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pic>
          <p:nvPicPr>
            <p:cNvPr id="42" name="Google Shape;42;p6" descr="tab-rgb.eps"/>
            <p:cNvPicPr preferRelativeResize="0"/>
            <p:nvPr/>
          </p:nvPicPr>
          <p:blipFill rotWithShape="1">
            <a:blip r:embed="rId2">
              <a:alphaModFix/>
            </a:blip>
            <a:srcRect/>
            <a:stretch/>
          </p:blipFill>
          <p:spPr>
            <a:xfrm>
              <a:off x="699798" y="4726863"/>
              <a:ext cx="258208" cy="327726"/>
            </a:xfrm>
            <a:prstGeom prst="rect">
              <a:avLst/>
            </a:prstGeom>
            <a:noFill/>
            <a:ln>
              <a:noFill/>
            </a:ln>
          </p:spPr>
        </p:pic>
      </p:grpSp>
    </p:spTree>
    <p:extLst>
      <p:ext uri="{BB962C8B-B14F-4D97-AF65-F5344CB8AC3E}">
        <p14:creationId xmlns:p14="http://schemas.microsoft.com/office/powerpoint/2010/main" val="3036183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only: black">
  <p:cSld name="Content only: black">
    <p:bg>
      <p:bgPr>
        <a:solidFill>
          <a:schemeClr val="lt1"/>
        </a:solidFill>
        <a:effectLst/>
      </p:bgPr>
    </p:bg>
    <p:spTree>
      <p:nvGrpSpPr>
        <p:cNvPr id="1" name="Shape 43"/>
        <p:cNvGrpSpPr/>
        <p:nvPr/>
      </p:nvGrpSpPr>
      <p:grpSpPr>
        <a:xfrm>
          <a:off x="0" y="0"/>
          <a:ext cx="0" cy="0"/>
          <a:chOff x="0" y="0"/>
          <a:chExt cx="0" cy="0"/>
        </a:xfrm>
      </p:grpSpPr>
      <p:sp>
        <p:nvSpPr>
          <p:cNvPr id="44" name="Google Shape;44;p7"/>
          <p:cNvSpPr txBox="1">
            <a:spLocks noGrp="1"/>
          </p:cNvSpPr>
          <p:nvPr>
            <p:ph type="ctrTitle"/>
          </p:nvPr>
        </p:nvSpPr>
        <p:spPr>
          <a:xfrm>
            <a:off x="697797" y="1012093"/>
            <a:ext cx="10672400" cy="932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A90533"/>
              </a:buClr>
              <a:buSzPts val="3000"/>
              <a:buFont typeface="Arial"/>
              <a:buNone/>
              <a:defRPr sz="4000" b="1" i="0" cap="none">
                <a:solidFill>
                  <a:srgbClr val="A90533"/>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7"/>
          <p:cNvSpPr txBox="1">
            <a:spLocks noGrp="1"/>
          </p:cNvSpPr>
          <p:nvPr>
            <p:ph type="subTitle" idx="1"/>
          </p:nvPr>
        </p:nvSpPr>
        <p:spPr>
          <a:xfrm>
            <a:off x="697797" y="2173872"/>
            <a:ext cx="10681600" cy="37584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SzPts val="1800"/>
              <a:buFont typeface="Arial"/>
              <a:buAutoNum type="arabicPeriod"/>
              <a:defRPr sz="2400">
                <a:solidFill>
                  <a:schemeClr val="dk1"/>
                </a:solidFill>
                <a:latin typeface="Arial"/>
                <a:ea typeface="Arial"/>
                <a:cs typeface="Arial"/>
                <a:sym typeface="Arial"/>
              </a:defRPr>
            </a:lvl1pPr>
            <a:lvl2pPr lvl="1" algn="ctr">
              <a:lnSpc>
                <a:spcPct val="100000"/>
              </a:lnSpc>
              <a:spcBef>
                <a:spcPts val="2400"/>
              </a:spcBef>
              <a:spcAft>
                <a:spcPts val="0"/>
              </a:spcAft>
              <a:buClr>
                <a:srgbClr val="888888"/>
              </a:buClr>
              <a:buSzPts val="1800"/>
              <a:buNone/>
              <a:defRPr>
                <a:solidFill>
                  <a:srgbClr val="888888"/>
                </a:solidFill>
              </a:defRPr>
            </a:lvl2pPr>
            <a:lvl3pPr lvl="2" algn="ctr">
              <a:lnSpc>
                <a:spcPct val="100000"/>
              </a:lnSpc>
              <a:spcBef>
                <a:spcPts val="2400"/>
              </a:spcBef>
              <a:spcAft>
                <a:spcPts val="0"/>
              </a:spcAft>
              <a:buClr>
                <a:srgbClr val="888888"/>
              </a:buClr>
              <a:buSzPts val="1800"/>
              <a:buNone/>
              <a:defRPr>
                <a:solidFill>
                  <a:srgbClr val="888888"/>
                </a:solidFill>
              </a:defRPr>
            </a:lvl3pPr>
            <a:lvl4pPr lvl="3" algn="ctr">
              <a:lnSpc>
                <a:spcPct val="100000"/>
              </a:lnSpc>
              <a:spcBef>
                <a:spcPts val="2400"/>
              </a:spcBef>
              <a:spcAft>
                <a:spcPts val="0"/>
              </a:spcAft>
              <a:buClr>
                <a:srgbClr val="888888"/>
              </a:buClr>
              <a:buSzPts val="1800"/>
              <a:buNone/>
              <a:defRPr>
                <a:solidFill>
                  <a:srgbClr val="888888"/>
                </a:solidFill>
              </a:defRPr>
            </a:lvl4pPr>
            <a:lvl5pPr lvl="4" algn="ctr">
              <a:lnSpc>
                <a:spcPct val="100000"/>
              </a:lnSpc>
              <a:spcBef>
                <a:spcPts val="2400"/>
              </a:spcBef>
              <a:spcAft>
                <a:spcPts val="0"/>
              </a:spcAft>
              <a:buClr>
                <a:srgbClr val="888888"/>
              </a:buClr>
              <a:buSzPts val="1800"/>
              <a:buNone/>
              <a:defRPr>
                <a:solidFill>
                  <a:srgbClr val="888888"/>
                </a:solidFill>
              </a:defRPr>
            </a:lvl5pPr>
            <a:lvl6pPr lvl="5" algn="ctr">
              <a:spcBef>
                <a:spcPts val="2400"/>
              </a:spcBef>
              <a:spcAft>
                <a:spcPts val="0"/>
              </a:spcAft>
              <a:buClr>
                <a:srgbClr val="888888"/>
              </a:buClr>
              <a:buSzPts val="2000"/>
              <a:buNone/>
              <a:defRPr>
                <a:solidFill>
                  <a:srgbClr val="888888"/>
                </a:solidFill>
              </a:defRPr>
            </a:lvl6pPr>
            <a:lvl7pPr lvl="6" algn="ctr">
              <a:spcBef>
                <a:spcPts val="533"/>
              </a:spcBef>
              <a:spcAft>
                <a:spcPts val="0"/>
              </a:spcAft>
              <a:buClr>
                <a:srgbClr val="888888"/>
              </a:buClr>
              <a:buSzPts val="2000"/>
              <a:buNone/>
              <a:defRPr>
                <a:solidFill>
                  <a:srgbClr val="888888"/>
                </a:solidFill>
              </a:defRPr>
            </a:lvl7pPr>
            <a:lvl8pPr lvl="7" algn="ctr">
              <a:spcBef>
                <a:spcPts val="533"/>
              </a:spcBef>
              <a:spcAft>
                <a:spcPts val="0"/>
              </a:spcAft>
              <a:buClr>
                <a:srgbClr val="888888"/>
              </a:buClr>
              <a:buSzPts val="2000"/>
              <a:buNone/>
              <a:defRPr>
                <a:solidFill>
                  <a:srgbClr val="888888"/>
                </a:solidFill>
              </a:defRPr>
            </a:lvl8pPr>
            <a:lvl9pPr lvl="8" algn="ctr">
              <a:spcBef>
                <a:spcPts val="533"/>
              </a:spcBef>
              <a:spcAft>
                <a:spcPts val="0"/>
              </a:spcAft>
              <a:buClr>
                <a:srgbClr val="888888"/>
              </a:buClr>
              <a:buSzPts val="2000"/>
              <a:buNone/>
              <a:defRPr>
                <a:solidFill>
                  <a:srgbClr val="888888"/>
                </a:solidFill>
              </a:defRPr>
            </a:lvl9pPr>
          </a:lstStyle>
          <a:p>
            <a:endParaRPr/>
          </a:p>
        </p:txBody>
      </p:sp>
      <p:sp>
        <p:nvSpPr>
          <p:cNvPr id="46" name="Google Shape;46;p7"/>
          <p:cNvSpPr txBox="1">
            <a:spLocks noGrp="1"/>
          </p:cNvSpPr>
          <p:nvPr>
            <p:ph type="body" idx="2"/>
          </p:nvPr>
        </p:nvSpPr>
        <p:spPr>
          <a:xfrm>
            <a:off x="6445275" y="379929"/>
            <a:ext cx="4934000" cy="336400"/>
          </a:xfrm>
          <a:prstGeom prst="rect">
            <a:avLst/>
          </a:prstGeom>
          <a:noFill/>
          <a:ln>
            <a:noFill/>
          </a:ln>
        </p:spPr>
        <p:txBody>
          <a:bodyPr spcFirstLastPara="1" wrap="square" lIns="91425" tIns="45700" rIns="91425" bIns="45700" anchor="t" anchorCtr="0">
            <a:noAutofit/>
          </a:bodyPr>
          <a:lstStyle>
            <a:lvl1pPr marL="609585" lvl="0" indent="-304792" algn="r">
              <a:lnSpc>
                <a:spcPct val="100000"/>
              </a:lnSpc>
              <a:spcBef>
                <a:spcPts val="0"/>
              </a:spcBef>
              <a:spcAft>
                <a:spcPts val="0"/>
              </a:spcAft>
              <a:buSzPts val="1100"/>
              <a:buNone/>
              <a:defRPr sz="1467" b="0" i="0">
                <a:solidFill>
                  <a:srgbClr val="A6A6A6"/>
                </a:solidFill>
                <a:latin typeface="Arial"/>
                <a:ea typeface="Arial"/>
                <a:cs typeface="Arial"/>
                <a:sym typeface="Arial"/>
              </a:defRPr>
            </a:lvl1pPr>
            <a:lvl2pPr marL="1219170" lvl="1" indent="-457189" algn="l">
              <a:lnSpc>
                <a:spcPct val="100000"/>
              </a:lnSpc>
              <a:spcBef>
                <a:spcPts val="2400"/>
              </a:spcBef>
              <a:spcAft>
                <a:spcPts val="0"/>
              </a:spcAft>
              <a:buClr>
                <a:schemeClr val="dk1"/>
              </a:buClr>
              <a:buSzPts val="1800"/>
              <a:buChar char="–"/>
              <a:defRPr/>
            </a:lvl2pPr>
            <a:lvl3pPr marL="1828754" lvl="2" indent="-457189" algn="l">
              <a:lnSpc>
                <a:spcPct val="100000"/>
              </a:lnSpc>
              <a:spcBef>
                <a:spcPts val="2400"/>
              </a:spcBef>
              <a:spcAft>
                <a:spcPts val="0"/>
              </a:spcAft>
              <a:buClr>
                <a:schemeClr val="dk1"/>
              </a:buClr>
              <a:buSzPts val="1800"/>
              <a:buChar char="•"/>
              <a:defRPr/>
            </a:lvl3pPr>
            <a:lvl4pPr marL="2438339" lvl="3" indent="-457189" algn="l">
              <a:lnSpc>
                <a:spcPct val="100000"/>
              </a:lnSpc>
              <a:spcBef>
                <a:spcPts val="2400"/>
              </a:spcBef>
              <a:spcAft>
                <a:spcPts val="0"/>
              </a:spcAft>
              <a:buClr>
                <a:schemeClr val="dk1"/>
              </a:buClr>
              <a:buSzPts val="1800"/>
              <a:buChar char="–"/>
              <a:defRPr/>
            </a:lvl4pPr>
            <a:lvl5pPr marL="3047924" lvl="4" indent="-457189" algn="l">
              <a:lnSpc>
                <a:spcPct val="100000"/>
              </a:lnSpc>
              <a:spcBef>
                <a:spcPts val="2400"/>
              </a:spcBef>
              <a:spcAft>
                <a:spcPts val="0"/>
              </a:spcAft>
              <a:buClr>
                <a:schemeClr val="dk1"/>
              </a:buClr>
              <a:buSzPts val="1800"/>
              <a:buChar char="»"/>
              <a:defRPr/>
            </a:lvl5pPr>
            <a:lvl6pPr marL="3657509" lvl="5" indent="-457189" algn="l">
              <a:spcBef>
                <a:spcPts val="240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47" name="Google Shape;47;p7"/>
          <p:cNvSpPr/>
          <p:nvPr/>
        </p:nvSpPr>
        <p:spPr>
          <a:xfrm>
            <a:off x="0" y="1277109"/>
            <a:ext cx="110400" cy="516400"/>
          </a:xfrm>
          <a:prstGeom prst="rect">
            <a:avLst/>
          </a:prstGeom>
          <a:solidFill>
            <a:srgbClr val="990000"/>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grpSp>
        <p:nvGrpSpPr>
          <p:cNvPr id="48" name="Google Shape;48;p7"/>
          <p:cNvGrpSpPr/>
          <p:nvPr/>
        </p:nvGrpSpPr>
        <p:grpSpPr>
          <a:xfrm>
            <a:off x="-41051" y="6215356"/>
            <a:ext cx="12304800" cy="705320"/>
            <a:chOff x="-30788" y="4661517"/>
            <a:chExt cx="9228600" cy="528990"/>
          </a:xfrm>
        </p:grpSpPr>
        <p:sp>
          <p:nvSpPr>
            <p:cNvPr id="49" name="Google Shape;49;p7"/>
            <p:cNvSpPr/>
            <p:nvPr/>
          </p:nvSpPr>
          <p:spPr>
            <a:xfrm>
              <a:off x="-30788" y="4734807"/>
              <a:ext cx="9228600" cy="455700"/>
            </a:xfrm>
            <a:prstGeom prst="rect">
              <a:avLst/>
            </a:prstGeom>
            <a:solidFill>
              <a:srgbClr val="69030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sp>
          <p:nvSpPr>
            <p:cNvPr id="50" name="Google Shape;50;p7"/>
            <p:cNvSpPr/>
            <p:nvPr/>
          </p:nvSpPr>
          <p:spPr>
            <a:xfrm>
              <a:off x="635303" y="4661517"/>
              <a:ext cx="387300" cy="528900"/>
            </a:xfrm>
            <a:prstGeom prst="rect">
              <a:avLst/>
            </a:prstGeom>
            <a:solidFill>
              <a:srgbClr val="99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pic>
          <p:nvPicPr>
            <p:cNvPr id="51" name="Google Shape;51;p7" descr="tab-rgb.eps"/>
            <p:cNvPicPr preferRelativeResize="0"/>
            <p:nvPr/>
          </p:nvPicPr>
          <p:blipFill rotWithShape="1">
            <a:blip r:embed="rId2">
              <a:alphaModFix/>
            </a:blip>
            <a:srcRect/>
            <a:stretch/>
          </p:blipFill>
          <p:spPr>
            <a:xfrm>
              <a:off x="699798" y="4726863"/>
              <a:ext cx="258208" cy="327726"/>
            </a:xfrm>
            <a:prstGeom prst="rect">
              <a:avLst/>
            </a:prstGeom>
            <a:noFill/>
            <a:ln>
              <a:noFill/>
            </a:ln>
          </p:spPr>
        </p:pic>
      </p:grpSp>
    </p:spTree>
    <p:extLst>
      <p:ext uri="{BB962C8B-B14F-4D97-AF65-F5344CB8AC3E}">
        <p14:creationId xmlns:p14="http://schemas.microsoft.com/office/powerpoint/2010/main" val="911181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and photo: black">
  <p:cSld name="Content and photo: black">
    <p:bg>
      <p:bgPr>
        <a:solidFill>
          <a:schemeClr val="lt1"/>
        </a:solidFill>
        <a:effectLst/>
      </p:bgPr>
    </p:bg>
    <p:spTree>
      <p:nvGrpSpPr>
        <p:cNvPr id="1" name="Shape 52"/>
        <p:cNvGrpSpPr/>
        <p:nvPr/>
      </p:nvGrpSpPr>
      <p:grpSpPr>
        <a:xfrm>
          <a:off x="0" y="0"/>
          <a:ext cx="0" cy="0"/>
          <a:chOff x="0" y="0"/>
          <a:chExt cx="0" cy="0"/>
        </a:xfrm>
      </p:grpSpPr>
      <p:sp>
        <p:nvSpPr>
          <p:cNvPr id="53" name="Google Shape;53;p8"/>
          <p:cNvSpPr txBox="1">
            <a:spLocks noGrp="1"/>
          </p:cNvSpPr>
          <p:nvPr>
            <p:ph type="title"/>
          </p:nvPr>
        </p:nvSpPr>
        <p:spPr>
          <a:xfrm>
            <a:off x="706832" y="619181"/>
            <a:ext cx="6080800" cy="1039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rgbClr val="990000"/>
              </a:buClr>
              <a:buSzPts val="3000"/>
              <a:buFont typeface="Arial"/>
              <a:buNone/>
              <a:defRPr sz="4000" b="1" i="0">
                <a:solidFill>
                  <a:srgbClr val="9900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8"/>
          <p:cNvSpPr txBox="1">
            <a:spLocks noGrp="1"/>
          </p:cNvSpPr>
          <p:nvPr>
            <p:ph type="body" idx="1"/>
          </p:nvPr>
        </p:nvSpPr>
        <p:spPr>
          <a:xfrm>
            <a:off x="706832" y="2172539"/>
            <a:ext cx="6080800" cy="3735200"/>
          </a:xfrm>
          <a:prstGeom prst="rect">
            <a:avLst/>
          </a:prstGeom>
          <a:noFill/>
          <a:ln>
            <a:noFill/>
          </a:ln>
        </p:spPr>
        <p:txBody>
          <a:bodyPr spcFirstLastPara="1" wrap="square" lIns="91425" tIns="45700" rIns="91425" bIns="45700" anchor="t" anchorCtr="0">
            <a:normAutofit/>
          </a:bodyPr>
          <a:lstStyle>
            <a:lvl1pPr marL="609585" lvl="0" indent="-457189" algn="l">
              <a:lnSpc>
                <a:spcPct val="100000"/>
              </a:lnSpc>
              <a:spcBef>
                <a:spcPts val="0"/>
              </a:spcBef>
              <a:spcAft>
                <a:spcPts val="0"/>
              </a:spcAft>
              <a:buSzPts val="1800"/>
              <a:buFont typeface="Arial"/>
              <a:buChar char="•"/>
              <a:defRPr sz="2400">
                <a:solidFill>
                  <a:schemeClr val="dk1"/>
                </a:solidFill>
                <a:latin typeface="Arial"/>
                <a:ea typeface="Arial"/>
                <a:cs typeface="Arial"/>
                <a:sym typeface="Arial"/>
              </a:defRPr>
            </a:lvl1pPr>
            <a:lvl2pPr marL="1219170" lvl="1" indent="-457189" algn="l">
              <a:lnSpc>
                <a:spcPct val="100000"/>
              </a:lnSpc>
              <a:spcBef>
                <a:spcPts val="2400"/>
              </a:spcBef>
              <a:spcAft>
                <a:spcPts val="0"/>
              </a:spcAft>
              <a:buClr>
                <a:schemeClr val="dk1"/>
              </a:buClr>
              <a:buSzPts val="1800"/>
              <a:buFont typeface="Arial"/>
              <a:buChar char="•"/>
              <a:defRPr sz="2400">
                <a:solidFill>
                  <a:schemeClr val="dk1"/>
                </a:solidFill>
                <a:latin typeface="Arial"/>
                <a:ea typeface="Arial"/>
                <a:cs typeface="Arial"/>
                <a:sym typeface="Arial"/>
              </a:defRPr>
            </a:lvl2pPr>
            <a:lvl3pPr marL="1828754" lvl="2" indent="-457189" algn="l">
              <a:lnSpc>
                <a:spcPct val="100000"/>
              </a:lnSpc>
              <a:spcBef>
                <a:spcPts val="2400"/>
              </a:spcBef>
              <a:spcAft>
                <a:spcPts val="0"/>
              </a:spcAft>
              <a:buClr>
                <a:schemeClr val="dk1"/>
              </a:buClr>
              <a:buSzPts val="1800"/>
              <a:buFont typeface="Arial"/>
              <a:buChar char="•"/>
              <a:defRPr sz="2400">
                <a:solidFill>
                  <a:schemeClr val="dk1"/>
                </a:solidFill>
                <a:latin typeface="Arial"/>
                <a:ea typeface="Arial"/>
                <a:cs typeface="Arial"/>
                <a:sym typeface="Arial"/>
              </a:defRPr>
            </a:lvl3pPr>
            <a:lvl4pPr marL="2438339" lvl="3" indent="-457189" algn="l">
              <a:lnSpc>
                <a:spcPct val="100000"/>
              </a:lnSpc>
              <a:spcBef>
                <a:spcPts val="2400"/>
              </a:spcBef>
              <a:spcAft>
                <a:spcPts val="0"/>
              </a:spcAft>
              <a:buClr>
                <a:schemeClr val="dk1"/>
              </a:buClr>
              <a:buSzPts val="1800"/>
              <a:buFont typeface="Arial"/>
              <a:buChar char="•"/>
              <a:defRPr sz="2400">
                <a:solidFill>
                  <a:schemeClr val="dk1"/>
                </a:solidFill>
                <a:latin typeface="Arial"/>
                <a:ea typeface="Arial"/>
                <a:cs typeface="Arial"/>
                <a:sym typeface="Arial"/>
              </a:defRPr>
            </a:lvl4pPr>
            <a:lvl5pPr marL="3047924" lvl="4" indent="-457189" algn="l">
              <a:lnSpc>
                <a:spcPct val="100000"/>
              </a:lnSpc>
              <a:spcBef>
                <a:spcPts val="2400"/>
              </a:spcBef>
              <a:spcAft>
                <a:spcPts val="0"/>
              </a:spcAft>
              <a:buClr>
                <a:schemeClr val="dk1"/>
              </a:buClr>
              <a:buSzPts val="1800"/>
              <a:buFont typeface="Arial"/>
              <a:buChar char="•"/>
              <a:defRPr sz="2400">
                <a:solidFill>
                  <a:schemeClr val="dk1"/>
                </a:solidFill>
                <a:latin typeface="Arial"/>
                <a:ea typeface="Arial"/>
                <a:cs typeface="Arial"/>
                <a:sym typeface="Arial"/>
              </a:defRPr>
            </a:lvl5pPr>
            <a:lvl6pPr marL="3657509" lvl="5" indent="-457189" algn="l">
              <a:spcBef>
                <a:spcPts val="240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55" name="Google Shape;55;p8"/>
          <p:cNvSpPr>
            <a:spLocks noGrp="1"/>
          </p:cNvSpPr>
          <p:nvPr>
            <p:ph type="pic" idx="2"/>
          </p:nvPr>
        </p:nvSpPr>
        <p:spPr>
          <a:xfrm>
            <a:off x="7419879" y="0"/>
            <a:ext cx="4761200" cy="6858000"/>
          </a:xfrm>
          <a:prstGeom prst="rect">
            <a:avLst/>
          </a:prstGeom>
          <a:noFill/>
          <a:ln>
            <a:noFill/>
          </a:ln>
        </p:spPr>
      </p:sp>
      <p:sp>
        <p:nvSpPr>
          <p:cNvPr id="56" name="Google Shape;56;p8"/>
          <p:cNvSpPr/>
          <p:nvPr/>
        </p:nvSpPr>
        <p:spPr>
          <a:xfrm>
            <a:off x="-21129" y="649065"/>
            <a:ext cx="110400" cy="516400"/>
          </a:xfrm>
          <a:prstGeom prst="rect">
            <a:avLst/>
          </a:prstGeom>
          <a:solidFill>
            <a:srgbClr val="990000"/>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sp>
        <p:nvSpPr>
          <p:cNvPr id="57" name="Google Shape;57;p8"/>
          <p:cNvSpPr/>
          <p:nvPr/>
        </p:nvSpPr>
        <p:spPr>
          <a:xfrm>
            <a:off x="-41051" y="6313076"/>
            <a:ext cx="12304800" cy="607600"/>
          </a:xfrm>
          <a:prstGeom prst="rect">
            <a:avLst/>
          </a:prstGeom>
          <a:solidFill>
            <a:srgbClr val="690304"/>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sp>
        <p:nvSpPr>
          <p:cNvPr id="58" name="Google Shape;58;p8"/>
          <p:cNvSpPr/>
          <p:nvPr/>
        </p:nvSpPr>
        <p:spPr>
          <a:xfrm>
            <a:off x="847071" y="6215356"/>
            <a:ext cx="516400" cy="705200"/>
          </a:xfrm>
          <a:prstGeom prst="rect">
            <a:avLst/>
          </a:prstGeom>
          <a:solidFill>
            <a:srgbClr val="990000"/>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pic>
        <p:nvPicPr>
          <p:cNvPr id="59" name="Google Shape;59;p8" descr="tab-rgb.eps"/>
          <p:cNvPicPr preferRelativeResize="0"/>
          <p:nvPr/>
        </p:nvPicPr>
        <p:blipFill rotWithShape="1">
          <a:blip r:embed="rId2">
            <a:alphaModFix/>
          </a:blip>
          <a:srcRect/>
          <a:stretch/>
        </p:blipFill>
        <p:spPr>
          <a:xfrm>
            <a:off x="933064" y="6302484"/>
            <a:ext cx="344277" cy="436968"/>
          </a:xfrm>
          <a:prstGeom prst="rect">
            <a:avLst/>
          </a:prstGeom>
          <a:noFill/>
          <a:ln>
            <a:noFill/>
          </a:ln>
        </p:spPr>
      </p:pic>
    </p:spTree>
    <p:extLst>
      <p:ext uri="{BB962C8B-B14F-4D97-AF65-F5344CB8AC3E}">
        <p14:creationId xmlns:p14="http://schemas.microsoft.com/office/powerpoint/2010/main" val="1666158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with footer: black">
  <p:cSld name="Blank with footer: black">
    <p:bg>
      <p:bgPr>
        <a:solidFill>
          <a:schemeClr val="lt1"/>
        </a:solidFill>
        <a:effectLst/>
      </p:bgPr>
    </p:bg>
    <p:spTree>
      <p:nvGrpSpPr>
        <p:cNvPr id="1" name="Shape 60"/>
        <p:cNvGrpSpPr/>
        <p:nvPr/>
      </p:nvGrpSpPr>
      <p:grpSpPr>
        <a:xfrm>
          <a:off x="0" y="0"/>
          <a:ext cx="0" cy="0"/>
          <a:chOff x="0" y="0"/>
          <a:chExt cx="0" cy="0"/>
        </a:xfrm>
      </p:grpSpPr>
      <p:grpSp>
        <p:nvGrpSpPr>
          <p:cNvPr id="61" name="Google Shape;61;p9"/>
          <p:cNvGrpSpPr/>
          <p:nvPr/>
        </p:nvGrpSpPr>
        <p:grpSpPr>
          <a:xfrm>
            <a:off x="-41051" y="6215356"/>
            <a:ext cx="12304800" cy="705320"/>
            <a:chOff x="-30788" y="4661517"/>
            <a:chExt cx="9228600" cy="528990"/>
          </a:xfrm>
        </p:grpSpPr>
        <p:sp>
          <p:nvSpPr>
            <p:cNvPr id="62" name="Google Shape;62;p9"/>
            <p:cNvSpPr/>
            <p:nvPr/>
          </p:nvSpPr>
          <p:spPr>
            <a:xfrm>
              <a:off x="-30788" y="4734807"/>
              <a:ext cx="9228600" cy="455700"/>
            </a:xfrm>
            <a:prstGeom prst="rect">
              <a:avLst/>
            </a:prstGeom>
            <a:solidFill>
              <a:srgbClr val="69030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sp>
          <p:nvSpPr>
            <p:cNvPr id="63" name="Google Shape;63;p9"/>
            <p:cNvSpPr/>
            <p:nvPr/>
          </p:nvSpPr>
          <p:spPr>
            <a:xfrm>
              <a:off x="635303" y="4661517"/>
              <a:ext cx="387300" cy="528900"/>
            </a:xfrm>
            <a:prstGeom prst="rect">
              <a:avLst/>
            </a:prstGeom>
            <a:solidFill>
              <a:srgbClr val="99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pic>
          <p:nvPicPr>
            <p:cNvPr id="64" name="Google Shape;64;p9" descr="tab-rgb.eps"/>
            <p:cNvPicPr preferRelativeResize="0"/>
            <p:nvPr/>
          </p:nvPicPr>
          <p:blipFill rotWithShape="1">
            <a:blip r:embed="rId2">
              <a:alphaModFix/>
            </a:blip>
            <a:srcRect/>
            <a:stretch/>
          </p:blipFill>
          <p:spPr>
            <a:xfrm>
              <a:off x="699798" y="4726863"/>
              <a:ext cx="258208" cy="327726"/>
            </a:xfrm>
            <a:prstGeom prst="rect">
              <a:avLst/>
            </a:prstGeom>
            <a:noFill/>
            <a:ln>
              <a:noFill/>
            </a:ln>
          </p:spPr>
        </p:pic>
      </p:grpSp>
    </p:spTree>
    <p:extLst>
      <p:ext uri="{BB962C8B-B14F-4D97-AF65-F5344CB8AC3E}">
        <p14:creationId xmlns:p14="http://schemas.microsoft.com/office/powerpoint/2010/main" val="2854238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losing slide with IUPUI lockup">
  <p:cSld name="Closing slide with IUPUI lockup">
    <p:bg>
      <p:bgPr>
        <a:solidFill>
          <a:srgbClr val="690304"/>
        </a:solidFill>
        <a:effectLst/>
      </p:bgPr>
    </p:bg>
    <p:spTree>
      <p:nvGrpSpPr>
        <p:cNvPr id="1" name="Shape 65"/>
        <p:cNvGrpSpPr/>
        <p:nvPr/>
      </p:nvGrpSpPr>
      <p:grpSpPr>
        <a:xfrm>
          <a:off x="0" y="0"/>
          <a:ext cx="0" cy="0"/>
          <a:chOff x="0" y="0"/>
          <a:chExt cx="0" cy="0"/>
        </a:xfrm>
      </p:grpSpPr>
      <p:sp>
        <p:nvSpPr>
          <p:cNvPr id="66" name="Google Shape;66;p10"/>
          <p:cNvSpPr txBox="1">
            <a:spLocks noGrp="1"/>
          </p:cNvSpPr>
          <p:nvPr>
            <p:ph type="body" idx="1"/>
          </p:nvPr>
        </p:nvSpPr>
        <p:spPr>
          <a:xfrm>
            <a:off x="715469" y="907196"/>
            <a:ext cx="10478800" cy="3628800"/>
          </a:xfrm>
          <a:prstGeom prst="rect">
            <a:avLst/>
          </a:prstGeom>
          <a:noFill/>
          <a:ln>
            <a:noFill/>
          </a:ln>
        </p:spPr>
        <p:txBody>
          <a:bodyPr spcFirstLastPara="1" wrap="square" lIns="91425" tIns="45700" rIns="91425" bIns="45700" anchor="t" anchorCtr="0">
            <a:normAutofit/>
          </a:bodyPr>
          <a:lstStyle>
            <a:lvl1pPr marL="609585" lvl="0" indent="-304792" algn="l">
              <a:lnSpc>
                <a:spcPct val="100000"/>
              </a:lnSpc>
              <a:spcBef>
                <a:spcPts val="0"/>
              </a:spcBef>
              <a:spcAft>
                <a:spcPts val="0"/>
              </a:spcAft>
              <a:buSzPts val="1800"/>
              <a:buNone/>
              <a:defRPr sz="2400">
                <a:solidFill>
                  <a:schemeClr val="lt1"/>
                </a:solidFill>
                <a:latin typeface="Arial"/>
                <a:ea typeface="Arial"/>
                <a:cs typeface="Arial"/>
                <a:sym typeface="Arial"/>
              </a:defRPr>
            </a:lvl1pPr>
            <a:lvl2pPr marL="1219170" lvl="1" indent="-304792" algn="l">
              <a:lnSpc>
                <a:spcPct val="100000"/>
              </a:lnSpc>
              <a:spcBef>
                <a:spcPts val="2400"/>
              </a:spcBef>
              <a:spcAft>
                <a:spcPts val="0"/>
              </a:spcAft>
              <a:buClr>
                <a:schemeClr val="lt1"/>
              </a:buClr>
              <a:buSzPts val="1600"/>
              <a:buNone/>
              <a:defRPr sz="2133">
                <a:solidFill>
                  <a:schemeClr val="lt1"/>
                </a:solidFill>
                <a:latin typeface="Arial"/>
                <a:ea typeface="Arial"/>
                <a:cs typeface="Arial"/>
                <a:sym typeface="Arial"/>
              </a:defRPr>
            </a:lvl2pPr>
            <a:lvl3pPr marL="1828754" lvl="2" indent="-304792" algn="l">
              <a:lnSpc>
                <a:spcPct val="100000"/>
              </a:lnSpc>
              <a:spcBef>
                <a:spcPts val="2400"/>
              </a:spcBef>
              <a:spcAft>
                <a:spcPts val="0"/>
              </a:spcAft>
              <a:buClr>
                <a:schemeClr val="lt1"/>
              </a:buClr>
              <a:buSzPts val="1600"/>
              <a:buNone/>
              <a:defRPr sz="2133">
                <a:solidFill>
                  <a:schemeClr val="lt1"/>
                </a:solidFill>
                <a:latin typeface="Arial"/>
                <a:ea typeface="Arial"/>
                <a:cs typeface="Arial"/>
                <a:sym typeface="Arial"/>
              </a:defRPr>
            </a:lvl3pPr>
            <a:lvl4pPr marL="2438339" lvl="3" indent="-304792" algn="l">
              <a:lnSpc>
                <a:spcPct val="100000"/>
              </a:lnSpc>
              <a:spcBef>
                <a:spcPts val="2400"/>
              </a:spcBef>
              <a:spcAft>
                <a:spcPts val="0"/>
              </a:spcAft>
              <a:buClr>
                <a:schemeClr val="lt1"/>
              </a:buClr>
              <a:buSzPts val="1600"/>
              <a:buNone/>
              <a:defRPr sz="2133">
                <a:solidFill>
                  <a:schemeClr val="lt1"/>
                </a:solidFill>
                <a:latin typeface="Arial"/>
                <a:ea typeface="Arial"/>
                <a:cs typeface="Arial"/>
                <a:sym typeface="Arial"/>
              </a:defRPr>
            </a:lvl4pPr>
            <a:lvl5pPr marL="3047924" lvl="4" indent="-440256" algn="l">
              <a:lnSpc>
                <a:spcPct val="100000"/>
              </a:lnSpc>
              <a:spcBef>
                <a:spcPts val="2400"/>
              </a:spcBef>
              <a:spcAft>
                <a:spcPts val="0"/>
              </a:spcAft>
              <a:buClr>
                <a:schemeClr val="lt1"/>
              </a:buClr>
              <a:buSzPts val="1600"/>
              <a:buChar char="»"/>
              <a:defRPr sz="2133">
                <a:solidFill>
                  <a:schemeClr val="lt1"/>
                </a:solidFill>
                <a:latin typeface="Arial"/>
                <a:ea typeface="Arial"/>
                <a:cs typeface="Arial"/>
                <a:sym typeface="Arial"/>
              </a:defRPr>
            </a:lvl5pPr>
            <a:lvl6pPr marL="3657509" lvl="5" indent="-457189" algn="l">
              <a:spcBef>
                <a:spcPts val="2400"/>
              </a:spcBef>
              <a:spcAft>
                <a:spcPts val="0"/>
              </a:spcAft>
              <a:buClr>
                <a:schemeClr val="dk1"/>
              </a:buClr>
              <a:buSzPts val="1800"/>
              <a:buChar char="•"/>
              <a:defRPr/>
            </a:lvl6pPr>
            <a:lvl7pPr marL="4267093" lvl="6" indent="-457189" algn="l">
              <a:spcBef>
                <a:spcPts val="480"/>
              </a:spcBef>
              <a:spcAft>
                <a:spcPts val="0"/>
              </a:spcAft>
              <a:buClr>
                <a:schemeClr val="dk1"/>
              </a:buClr>
              <a:buSzPts val="1800"/>
              <a:buChar char="•"/>
              <a:defRPr/>
            </a:lvl7pPr>
            <a:lvl8pPr marL="4876678" lvl="7" indent="-457189" algn="l">
              <a:spcBef>
                <a:spcPts val="480"/>
              </a:spcBef>
              <a:spcAft>
                <a:spcPts val="0"/>
              </a:spcAft>
              <a:buClr>
                <a:schemeClr val="dk1"/>
              </a:buClr>
              <a:buSzPts val="1800"/>
              <a:buChar char="•"/>
              <a:defRPr/>
            </a:lvl8pPr>
            <a:lvl9pPr marL="5486263" lvl="8" indent="-457189" algn="l">
              <a:spcBef>
                <a:spcPts val="480"/>
              </a:spcBef>
              <a:spcAft>
                <a:spcPts val="0"/>
              </a:spcAft>
              <a:buClr>
                <a:schemeClr val="dk1"/>
              </a:buClr>
              <a:buSzPts val="1800"/>
              <a:buChar char="•"/>
              <a:defRPr/>
            </a:lvl9pPr>
          </a:lstStyle>
          <a:p>
            <a:endParaRPr/>
          </a:p>
        </p:txBody>
      </p:sp>
      <p:sp>
        <p:nvSpPr>
          <p:cNvPr id="67" name="Google Shape;67;p10"/>
          <p:cNvSpPr/>
          <p:nvPr/>
        </p:nvSpPr>
        <p:spPr>
          <a:xfrm>
            <a:off x="-21129" y="907196"/>
            <a:ext cx="110400" cy="516400"/>
          </a:xfrm>
          <a:prstGeom prst="rect">
            <a:avLst/>
          </a:prstGeom>
          <a:solidFill>
            <a:srgbClr val="990000"/>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spTree>
    <p:extLst>
      <p:ext uri="{BB962C8B-B14F-4D97-AF65-F5344CB8AC3E}">
        <p14:creationId xmlns:p14="http://schemas.microsoft.com/office/powerpoint/2010/main" val="3480402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549189" y="846139"/>
            <a:ext cx="9070000" cy="11432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1549189" y="2119917"/>
            <a:ext cx="9070000" cy="4287200"/>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0"/>
              </a:spcBef>
              <a:spcAft>
                <a:spcPts val="0"/>
              </a:spcAft>
              <a:buClr>
                <a:srgbClr val="7F7F7F"/>
              </a:buClr>
              <a:buSzPts val="1800"/>
              <a:buFont typeface="Noto Sans Symbols"/>
              <a:buChar char="▪"/>
              <a:defRPr sz="1800" b="0" i="0" u="none" strike="noStrike" cap="none">
                <a:solidFill>
                  <a:schemeClr val="dk1"/>
                </a:solidFill>
                <a:latin typeface="Arial"/>
                <a:ea typeface="Arial"/>
                <a:cs typeface="Arial"/>
                <a:sym typeface="Arial"/>
              </a:defRPr>
            </a:lvl1pPr>
            <a:lvl2pPr marL="914400" marR="0" lvl="1" indent="-342900" algn="l" rtl="0">
              <a:lnSpc>
                <a:spcPct val="100000"/>
              </a:lnSpc>
              <a:spcBef>
                <a:spcPts val="18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42900" algn="l" rtl="0">
              <a:lnSpc>
                <a:spcPct val="100000"/>
              </a:lnSpc>
              <a:spcBef>
                <a:spcPts val="18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42900" algn="l" rtl="0">
              <a:lnSpc>
                <a:spcPct val="100000"/>
              </a:lnSpc>
              <a:spcBef>
                <a:spcPts val="18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18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55600" algn="l" rtl="0">
              <a:spcBef>
                <a:spcPts val="18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1256732012"/>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29.png"/><Relationship Id="rId11" Type="http://schemas.openxmlformats.org/officeDocument/2006/relationships/image" Target="../media/image21.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5"/>
        <p:cNvGrpSpPr/>
        <p:nvPr/>
      </p:nvGrpSpPr>
      <p:grpSpPr>
        <a:xfrm>
          <a:off x="0" y="0"/>
          <a:ext cx="0" cy="0"/>
          <a:chOff x="0" y="0"/>
          <a:chExt cx="0" cy="0"/>
        </a:xfrm>
      </p:grpSpPr>
      <p:sp>
        <p:nvSpPr>
          <p:cNvPr id="76" name="Google Shape;76;p12"/>
          <p:cNvSpPr txBox="1"/>
          <p:nvPr/>
        </p:nvSpPr>
        <p:spPr>
          <a:xfrm>
            <a:off x="2514327" y="2416894"/>
            <a:ext cx="8361600" cy="1395085"/>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US" sz="3733" b="1" kern="0" dirty="0">
                <a:solidFill>
                  <a:srgbClr val="990000"/>
                </a:solidFill>
                <a:latin typeface="Arial"/>
                <a:cs typeface="Arial"/>
                <a:sym typeface="Arial"/>
              </a:rPr>
              <a:t>Opinion Mining in Social Networks for Depression Detection</a:t>
            </a:r>
            <a:endParaRPr sz="3733" b="1" kern="0" dirty="0">
              <a:solidFill>
                <a:srgbClr val="990000"/>
              </a:solidFill>
              <a:latin typeface="Arial"/>
              <a:cs typeface="Arial"/>
              <a:sym typeface="Arial"/>
            </a:endParaRPr>
          </a:p>
        </p:txBody>
      </p:sp>
      <p:sp>
        <p:nvSpPr>
          <p:cNvPr id="77" name="Google Shape;77;p12"/>
          <p:cNvSpPr txBox="1"/>
          <p:nvPr/>
        </p:nvSpPr>
        <p:spPr>
          <a:xfrm>
            <a:off x="3653833" y="252967"/>
            <a:ext cx="8361600" cy="902643"/>
          </a:xfrm>
          <a:prstGeom prst="rect">
            <a:avLst/>
          </a:prstGeom>
          <a:noFill/>
          <a:ln>
            <a:noFill/>
          </a:ln>
        </p:spPr>
        <p:txBody>
          <a:bodyPr spcFirstLastPara="1" wrap="square" lIns="121900" tIns="121900" rIns="121900" bIns="121900" anchor="t" anchorCtr="0">
            <a:spAutoFit/>
          </a:bodyPr>
          <a:lstStyle/>
          <a:p>
            <a:pPr algn="r" defTabSz="1219170">
              <a:buClr>
                <a:srgbClr val="000000"/>
              </a:buClr>
            </a:pPr>
            <a:r>
              <a:rPr lang="en-IN" sz="2133" kern="0" dirty="0">
                <a:solidFill>
                  <a:srgbClr val="FFFFFF"/>
                </a:solidFill>
                <a:latin typeface="Arial"/>
                <a:cs typeface="Arial"/>
                <a:sym typeface="Arial"/>
              </a:rPr>
              <a:t>DATA MINING</a:t>
            </a:r>
            <a:endParaRPr sz="2133" kern="0" dirty="0">
              <a:solidFill>
                <a:srgbClr val="FFFFFF"/>
              </a:solidFill>
              <a:latin typeface="Arial"/>
              <a:cs typeface="Arial"/>
              <a:sym typeface="Arial"/>
            </a:endParaRPr>
          </a:p>
          <a:p>
            <a:pPr algn="r" defTabSz="1219170">
              <a:buClr>
                <a:srgbClr val="000000"/>
              </a:buClr>
            </a:pPr>
            <a:r>
              <a:rPr lang="en" sz="2133" kern="0" dirty="0">
                <a:solidFill>
                  <a:srgbClr val="FFFFFF"/>
                </a:solidFill>
                <a:latin typeface="Arial"/>
                <a:cs typeface="Arial"/>
                <a:sym typeface="Arial"/>
              </a:rPr>
              <a:t>(</a:t>
            </a:r>
            <a:r>
              <a:rPr lang="en-IN" sz="2133" kern="0" dirty="0">
                <a:solidFill>
                  <a:srgbClr val="FFFFFF"/>
                </a:solidFill>
                <a:latin typeface="Arial"/>
                <a:cs typeface="Arial"/>
                <a:sym typeface="Arial"/>
              </a:rPr>
              <a:t>SP22-BL-CSCI-B565-36816</a:t>
            </a:r>
            <a:r>
              <a:rPr lang="en" sz="2133" kern="0" dirty="0">
                <a:solidFill>
                  <a:srgbClr val="FFFFFF"/>
                </a:solidFill>
                <a:latin typeface="Arial"/>
                <a:cs typeface="Arial"/>
                <a:sym typeface="Arial"/>
              </a:rPr>
              <a:t>)</a:t>
            </a:r>
            <a:endParaRPr sz="2133" kern="0" dirty="0">
              <a:solidFill>
                <a:srgbClr val="FFFFFF"/>
              </a:solidFill>
              <a:latin typeface="Arial"/>
              <a:cs typeface="Arial"/>
              <a:sym typeface="Arial"/>
            </a:endParaRPr>
          </a:p>
        </p:txBody>
      </p:sp>
      <p:sp>
        <p:nvSpPr>
          <p:cNvPr id="78" name="Google Shape;78;p12"/>
          <p:cNvSpPr txBox="1"/>
          <p:nvPr/>
        </p:nvSpPr>
        <p:spPr>
          <a:xfrm>
            <a:off x="5923800" y="5073234"/>
            <a:ext cx="6014800" cy="1231066"/>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IN" sz="1600" kern="0" dirty="0">
                <a:solidFill>
                  <a:srgbClr val="FFFFFF"/>
                </a:solidFill>
                <a:latin typeface="Arial"/>
                <a:cs typeface="Arial"/>
                <a:sym typeface="Arial"/>
              </a:rPr>
              <a:t>VISHWAS SHIVAKUMAR                              vshivak@iu.edu</a:t>
            </a:r>
          </a:p>
          <a:p>
            <a:pPr defTabSz="1219170">
              <a:buClr>
                <a:srgbClr val="000000"/>
              </a:buClr>
            </a:pPr>
            <a:r>
              <a:rPr lang="en" sz="1600" kern="0" dirty="0">
                <a:solidFill>
                  <a:srgbClr val="FFFFFF"/>
                </a:solidFill>
                <a:latin typeface="Arial"/>
                <a:cs typeface="Arial"/>
                <a:sym typeface="Arial"/>
              </a:rPr>
              <a:t>SAURAV SUBASH PRASAD                          </a:t>
            </a:r>
            <a:r>
              <a:rPr lang="en-US" sz="1600" kern="0" dirty="0">
                <a:solidFill>
                  <a:srgbClr val="FFFFFF"/>
                </a:solidFill>
                <a:latin typeface="Arial"/>
                <a:cs typeface="Arial"/>
                <a:sym typeface="Arial"/>
              </a:rPr>
              <a:t>sasuba@iu.edu</a:t>
            </a:r>
            <a:endParaRPr sz="1600" kern="0" dirty="0">
              <a:solidFill>
                <a:srgbClr val="FFFFFF"/>
              </a:solidFill>
              <a:latin typeface="Arial"/>
              <a:cs typeface="Arial"/>
              <a:sym typeface="Arial"/>
            </a:endParaRPr>
          </a:p>
          <a:p>
            <a:pPr defTabSz="1219170">
              <a:buClr>
                <a:srgbClr val="000000"/>
              </a:buClr>
              <a:buSzPts val="1100"/>
            </a:pPr>
            <a:r>
              <a:rPr lang="en" sz="1600" kern="0" dirty="0">
                <a:solidFill>
                  <a:srgbClr val="FFFFFF"/>
                </a:solidFill>
                <a:latin typeface="Arial"/>
                <a:cs typeface="Arial"/>
                <a:sym typeface="Arial"/>
              </a:rPr>
              <a:t>SUSHANT SUJIT MENON                           </a:t>
            </a:r>
            <a:r>
              <a:rPr lang="en-US" sz="1600" kern="0" dirty="0">
                <a:solidFill>
                  <a:srgbClr val="FFFFFF"/>
                </a:solidFill>
                <a:latin typeface="Arial"/>
                <a:cs typeface="Arial"/>
                <a:sym typeface="Arial"/>
              </a:rPr>
              <a:t>ssmenon@iu.edu</a:t>
            </a:r>
            <a:endParaRPr sz="1600" kern="0" dirty="0">
              <a:solidFill>
                <a:srgbClr val="FFFFFF"/>
              </a:solidFill>
              <a:latin typeface="Arial"/>
              <a:cs typeface="Arial"/>
              <a:sym typeface="Arial"/>
            </a:endParaRPr>
          </a:p>
          <a:p>
            <a:pPr defTabSz="1219170">
              <a:buClr>
                <a:srgbClr val="000000"/>
              </a:buClr>
            </a:pPr>
            <a:r>
              <a:rPr lang="en" sz="1600" kern="0" dirty="0">
                <a:solidFill>
                  <a:srgbClr val="FFFFFF"/>
                </a:solidFill>
                <a:latin typeface="Arial"/>
                <a:cs typeface="Arial"/>
                <a:sym typeface="Arial"/>
              </a:rPr>
              <a:t>    </a:t>
            </a:r>
            <a:endParaRPr sz="1600" kern="0" dirty="0">
              <a:solidFill>
                <a:srgbClr val="FFFFFF"/>
              </a:solidFill>
              <a:latin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8"/>
          <p:cNvSpPr txBox="1">
            <a:spLocks noGrp="1"/>
          </p:cNvSpPr>
          <p:nvPr>
            <p:ph type="ctrTitle"/>
          </p:nvPr>
        </p:nvSpPr>
        <p:spPr>
          <a:xfrm>
            <a:off x="697797" y="1012093"/>
            <a:ext cx="10672400" cy="932000"/>
          </a:xfrm>
          <a:prstGeom prst="rect">
            <a:avLst/>
          </a:prstGeom>
        </p:spPr>
        <p:txBody>
          <a:bodyPr spcFirstLastPara="1" wrap="square" lIns="121900" tIns="60933" rIns="121900" bIns="60933" anchor="ctr" anchorCtr="0">
            <a:normAutofit/>
          </a:bodyPr>
          <a:lstStyle/>
          <a:p>
            <a:pPr lvl="0"/>
            <a:r>
              <a:rPr lang="en" dirty="0"/>
              <a:t>Model - </a:t>
            </a:r>
            <a:r>
              <a:rPr lang="en-US" sz="4267" i="1" dirty="0">
                <a:highlight>
                  <a:schemeClr val="lt1"/>
                </a:highlight>
              </a:rPr>
              <a:t>Naive Bayes </a:t>
            </a:r>
            <a:endParaRPr dirty="0"/>
          </a:p>
        </p:txBody>
      </p:sp>
      <p:pic>
        <p:nvPicPr>
          <p:cNvPr id="2" name="Picture 1"/>
          <p:cNvPicPr>
            <a:picLocks noChangeAspect="1"/>
          </p:cNvPicPr>
          <p:nvPr/>
        </p:nvPicPr>
        <p:blipFill>
          <a:blip r:embed="rId3"/>
          <a:stretch>
            <a:fillRect/>
          </a:stretch>
        </p:blipFill>
        <p:spPr>
          <a:xfrm>
            <a:off x="7640444" y="878474"/>
            <a:ext cx="4243253" cy="2590797"/>
          </a:xfrm>
          <a:prstGeom prst="rect">
            <a:avLst/>
          </a:prstGeom>
        </p:spPr>
      </p:pic>
      <p:sp>
        <p:nvSpPr>
          <p:cNvPr id="137" name="Google Shape;137;p18"/>
          <p:cNvSpPr txBox="1">
            <a:spLocks noGrp="1"/>
          </p:cNvSpPr>
          <p:nvPr>
            <p:ph type="subTitle" idx="1"/>
          </p:nvPr>
        </p:nvSpPr>
        <p:spPr>
          <a:xfrm>
            <a:off x="697798" y="2173872"/>
            <a:ext cx="5944740" cy="3758400"/>
          </a:xfrm>
          <a:prstGeom prst="rect">
            <a:avLst/>
          </a:prstGeom>
        </p:spPr>
        <p:txBody>
          <a:bodyPr spcFirstLastPara="1" wrap="square" lIns="121900" tIns="60933" rIns="121900" bIns="60933" anchor="t" anchorCtr="0">
            <a:normAutofit/>
          </a:bodyPr>
          <a:lstStyle/>
          <a:p>
            <a:pPr marL="0" indent="-186262" algn="just">
              <a:lnSpc>
                <a:spcPct val="115000"/>
              </a:lnSpc>
              <a:buClr>
                <a:schemeClr val="dk1"/>
              </a:buClr>
              <a:buSzPts val="1300"/>
              <a:buChar char="●"/>
            </a:pPr>
            <a:r>
              <a:rPr lang="en-US" sz="1600" b="1" i="1" dirty="0">
                <a:highlight>
                  <a:schemeClr val="lt1"/>
                </a:highlight>
              </a:rPr>
              <a:t>Naive Bayes </a:t>
            </a:r>
            <a:r>
              <a:rPr lang="en-US" sz="1600" dirty="0">
                <a:highlight>
                  <a:schemeClr val="lt1"/>
                </a:highlight>
              </a:rPr>
              <a:t>- Naive Bayes classifiers are a family of simple "probabilistic classifiers" based on applying Bayes' theorem with strong (naïve) independence assumptions between the features (see Bayes classifier). </a:t>
            </a:r>
          </a:p>
          <a:p>
            <a:pPr marL="0" indent="-186262" algn="just">
              <a:lnSpc>
                <a:spcPct val="115000"/>
              </a:lnSpc>
              <a:buClr>
                <a:schemeClr val="dk1"/>
              </a:buClr>
              <a:buSzPts val="1300"/>
              <a:buChar char="●"/>
            </a:pPr>
            <a:endParaRPr lang="en-US" sz="1600" dirty="0">
              <a:highlight>
                <a:schemeClr val="lt1"/>
              </a:highlight>
            </a:endParaRPr>
          </a:p>
          <a:p>
            <a:pPr marL="0" indent="-186262" algn="just">
              <a:lnSpc>
                <a:spcPct val="115000"/>
              </a:lnSpc>
              <a:buClr>
                <a:schemeClr val="dk1"/>
              </a:buClr>
              <a:buSzPts val="1300"/>
              <a:buChar char="●"/>
            </a:pPr>
            <a:r>
              <a:rPr lang="en-US" sz="1600" dirty="0">
                <a:highlight>
                  <a:schemeClr val="lt1"/>
                </a:highlight>
              </a:rPr>
              <a:t>Since a Naive Bayes text classifier is based on the </a:t>
            </a:r>
            <a:r>
              <a:rPr lang="en-US" sz="1600" dirty="0" err="1">
                <a:highlight>
                  <a:schemeClr val="lt1"/>
                </a:highlight>
              </a:rPr>
              <a:t>Bayes's</a:t>
            </a:r>
            <a:r>
              <a:rPr lang="en-US" sz="1600" dirty="0">
                <a:highlight>
                  <a:schemeClr val="lt1"/>
                </a:highlight>
              </a:rPr>
              <a:t> Theorem, which helps us compute the conditional probabilities of occurrence of two events based on the probabilities of occurrence of each individual event, encoding those probabilities is extremely useful.</a:t>
            </a:r>
          </a:p>
        </p:txBody>
      </p:sp>
      <p:pic>
        <p:nvPicPr>
          <p:cNvPr id="7" name="Picture 6"/>
          <p:cNvPicPr>
            <a:picLocks noChangeAspect="1"/>
          </p:cNvPicPr>
          <p:nvPr/>
        </p:nvPicPr>
        <p:blipFill>
          <a:blip r:embed="rId4"/>
          <a:stretch>
            <a:fillRect/>
          </a:stretch>
        </p:blipFill>
        <p:spPr>
          <a:xfrm>
            <a:off x="6943939" y="3500912"/>
            <a:ext cx="5248061" cy="2431361"/>
          </a:xfrm>
          <a:prstGeom prst="rect">
            <a:avLst/>
          </a:prstGeom>
        </p:spPr>
      </p:pic>
      <p:pic>
        <p:nvPicPr>
          <p:cNvPr id="10" name="Picture 9">
            <a:extLst>
              <a:ext uri="{FF2B5EF4-FFF2-40B4-BE49-F238E27FC236}">
                <a16:creationId xmlns:a16="http://schemas.microsoft.com/office/drawing/2014/main" id="{8A3B1BBA-DEEB-42A9-83B5-435CFD3A1796}"/>
              </a:ext>
            </a:extLst>
          </p:cNvPr>
          <p:cNvPicPr>
            <a:picLocks noChangeAspect="1"/>
          </p:cNvPicPr>
          <p:nvPr/>
        </p:nvPicPr>
        <p:blipFill>
          <a:blip r:embed="rId5"/>
          <a:stretch>
            <a:fillRect/>
          </a:stretch>
        </p:blipFill>
        <p:spPr>
          <a:xfrm>
            <a:off x="8391047" y="6354021"/>
            <a:ext cx="3365284" cy="50398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8"/>
          <p:cNvSpPr txBox="1">
            <a:spLocks noGrp="1"/>
          </p:cNvSpPr>
          <p:nvPr>
            <p:ph type="ctrTitle"/>
          </p:nvPr>
        </p:nvSpPr>
        <p:spPr>
          <a:xfrm>
            <a:off x="697797" y="871695"/>
            <a:ext cx="10672400" cy="932000"/>
          </a:xfrm>
          <a:prstGeom prst="rect">
            <a:avLst/>
          </a:prstGeom>
        </p:spPr>
        <p:txBody>
          <a:bodyPr spcFirstLastPara="1" wrap="square" lIns="121900" tIns="60933" rIns="121900" bIns="60933" anchor="ctr" anchorCtr="0">
            <a:normAutofit/>
          </a:bodyPr>
          <a:lstStyle/>
          <a:p>
            <a:r>
              <a:rPr lang="en" dirty="0"/>
              <a:t>Model - LR</a:t>
            </a:r>
            <a:endParaRPr dirty="0"/>
          </a:p>
        </p:txBody>
      </p:sp>
      <p:sp>
        <p:nvSpPr>
          <p:cNvPr id="137" name="Google Shape;137;p18"/>
          <p:cNvSpPr txBox="1">
            <a:spLocks noGrp="1"/>
          </p:cNvSpPr>
          <p:nvPr>
            <p:ph type="subTitle" idx="1"/>
          </p:nvPr>
        </p:nvSpPr>
        <p:spPr>
          <a:xfrm>
            <a:off x="697798" y="1959057"/>
            <a:ext cx="5944740" cy="3758400"/>
          </a:xfrm>
          <a:prstGeom prst="rect">
            <a:avLst/>
          </a:prstGeom>
        </p:spPr>
        <p:txBody>
          <a:bodyPr spcFirstLastPara="1" wrap="square" lIns="121900" tIns="60933" rIns="121900" bIns="60933" anchor="t" anchorCtr="0">
            <a:noAutofit/>
          </a:bodyPr>
          <a:lstStyle/>
          <a:p>
            <a:pPr marL="0" indent="-186262" algn="just">
              <a:lnSpc>
                <a:spcPct val="115000"/>
              </a:lnSpc>
              <a:buClr>
                <a:schemeClr val="dk1"/>
              </a:buClr>
              <a:buSzPts val="1300"/>
              <a:buChar char="●"/>
            </a:pPr>
            <a:r>
              <a:rPr lang="en-US" sz="1600" b="1" i="1" dirty="0">
                <a:highlight>
                  <a:schemeClr val="lt1"/>
                </a:highlight>
              </a:rPr>
              <a:t>Logistic regression </a:t>
            </a:r>
            <a:r>
              <a:rPr lang="en-US" sz="1600" dirty="0">
                <a:highlight>
                  <a:schemeClr val="lt1"/>
                </a:highlight>
              </a:rPr>
              <a:t>is a statistical model that in its basic form uses a logistic function to model a binary dependent variable. Logistic regression is a process of modeling the probability of a discrete outcome given an input variable. The most common logistic regression models a binary outcome; something that can take two values such as true/false, yes/no, and so on. the function that converts log-odds to probability is the logistic function, hence the name.</a:t>
            </a:r>
          </a:p>
        </p:txBody>
      </p:sp>
      <p:pic>
        <p:nvPicPr>
          <p:cNvPr id="4" name="Picture 3"/>
          <p:cNvPicPr>
            <a:picLocks noChangeAspect="1"/>
          </p:cNvPicPr>
          <p:nvPr/>
        </p:nvPicPr>
        <p:blipFill>
          <a:blip r:embed="rId3"/>
          <a:stretch>
            <a:fillRect/>
          </a:stretch>
        </p:blipFill>
        <p:spPr>
          <a:xfrm>
            <a:off x="6899580" y="997130"/>
            <a:ext cx="4856873" cy="2667357"/>
          </a:xfrm>
          <a:prstGeom prst="rect">
            <a:avLst/>
          </a:prstGeom>
        </p:spPr>
      </p:pic>
      <p:pic>
        <p:nvPicPr>
          <p:cNvPr id="7" name="Picture 6"/>
          <p:cNvPicPr>
            <a:picLocks noChangeAspect="1"/>
          </p:cNvPicPr>
          <p:nvPr/>
        </p:nvPicPr>
        <p:blipFill>
          <a:blip r:embed="rId4"/>
          <a:stretch>
            <a:fillRect/>
          </a:stretch>
        </p:blipFill>
        <p:spPr>
          <a:xfrm>
            <a:off x="6762498" y="3664488"/>
            <a:ext cx="5429503" cy="2400609"/>
          </a:xfrm>
          <a:prstGeom prst="rect">
            <a:avLst/>
          </a:prstGeom>
        </p:spPr>
      </p:pic>
      <p:pic>
        <p:nvPicPr>
          <p:cNvPr id="10" name="Picture 9">
            <a:extLst>
              <a:ext uri="{FF2B5EF4-FFF2-40B4-BE49-F238E27FC236}">
                <a16:creationId xmlns:a16="http://schemas.microsoft.com/office/drawing/2014/main" id="{4D3C9C84-AF5F-471A-B86D-30EB00152FA4}"/>
              </a:ext>
            </a:extLst>
          </p:cNvPr>
          <p:cNvPicPr>
            <a:picLocks noChangeAspect="1"/>
          </p:cNvPicPr>
          <p:nvPr/>
        </p:nvPicPr>
        <p:blipFill>
          <a:blip r:embed="rId5"/>
          <a:stretch>
            <a:fillRect/>
          </a:stretch>
        </p:blipFill>
        <p:spPr>
          <a:xfrm>
            <a:off x="8391047" y="6354021"/>
            <a:ext cx="3365284" cy="503980"/>
          </a:xfrm>
          <a:prstGeom prst="rect">
            <a:avLst/>
          </a:prstGeom>
        </p:spPr>
      </p:pic>
    </p:spTree>
    <p:extLst>
      <p:ext uri="{BB962C8B-B14F-4D97-AF65-F5344CB8AC3E}">
        <p14:creationId xmlns:p14="http://schemas.microsoft.com/office/powerpoint/2010/main" val="26714947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8"/>
          <p:cNvSpPr txBox="1">
            <a:spLocks noGrp="1"/>
          </p:cNvSpPr>
          <p:nvPr>
            <p:ph type="ctrTitle"/>
          </p:nvPr>
        </p:nvSpPr>
        <p:spPr>
          <a:xfrm>
            <a:off x="697797" y="871695"/>
            <a:ext cx="10672400" cy="932000"/>
          </a:xfrm>
          <a:prstGeom prst="rect">
            <a:avLst/>
          </a:prstGeom>
        </p:spPr>
        <p:txBody>
          <a:bodyPr spcFirstLastPara="1" wrap="square" lIns="121900" tIns="60933" rIns="121900" bIns="60933" anchor="ctr" anchorCtr="0">
            <a:normAutofit/>
          </a:bodyPr>
          <a:lstStyle/>
          <a:p>
            <a:r>
              <a:rPr lang="en" dirty="0"/>
              <a:t>Model - ANN </a:t>
            </a:r>
            <a:endParaRPr dirty="0"/>
          </a:p>
        </p:txBody>
      </p:sp>
      <p:sp>
        <p:nvSpPr>
          <p:cNvPr id="137" name="Google Shape;137;p18"/>
          <p:cNvSpPr txBox="1">
            <a:spLocks noGrp="1"/>
          </p:cNvSpPr>
          <p:nvPr>
            <p:ph type="subTitle" idx="1"/>
          </p:nvPr>
        </p:nvSpPr>
        <p:spPr>
          <a:xfrm>
            <a:off x="697798" y="1959057"/>
            <a:ext cx="5944740" cy="3758400"/>
          </a:xfrm>
          <a:prstGeom prst="rect">
            <a:avLst/>
          </a:prstGeom>
        </p:spPr>
        <p:txBody>
          <a:bodyPr spcFirstLastPara="1" wrap="square" lIns="121900" tIns="60933" rIns="121900" bIns="60933" anchor="t" anchorCtr="0">
            <a:noAutofit/>
          </a:bodyPr>
          <a:lstStyle/>
          <a:p>
            <a:pPr marL="0" indent="-186262" algn="just">
              <a:lnSpc>
                <a:spcPct val="115000"/>
              </a:lnSpc>
              <a:buClr>
                <a:schemeClr val="dk1"/>
              </a:buClr>
              <a:buSzPts val="1300"/>
              <a:buChar char="●"/>
            </a:pPr>
            <a:r>
              <a:rPr lang="en-US" sz="1600" b="1" i="1" dirty="0">
                <a:highlight>
                  <a:schemeClr val="lt1"/>
                </a:highlight>
              </a:rPr>
              <a:t>Artificial Neural Network</a:t>
            </a:r>
            <a:r>
              <a:rPr lang="en-US" sz="1600" dirty="0">
                <a:highlight>
                  <a:schemeClr val="lt1"/>
                </a:highlight>
              </a:rPr>
              <a:t> is a collection of connected units or nodes called artificial neurons, which loosely model the neurons in a biological brain. The "signal" at a connection is a real number, and the output of each neuron is computed by some non-linear function of the sum of its inputs. The connections are called edges. Neurons and edges typically have a weight that adjusts as learning proceeds. The weight increases or decreases the strength of the signal at a connection.</a:t>
            </a:r>
          </a:p>
          <a:p>
            <a:pPr marL="0" indent="-186262" algn="just">
              <a:lnSpc>
                <a:spcPct val="115000"/>
              </a:lnSpc>
              <a:buClr>
                <a:schemeClr val="dk1"/>
              </a:buClr>
              <a:buSzPts val="1300"/>
              <a:buChar char="●"/>
            </a:pPr>
            <a:endParaRPr lang="en-US" sz="1600" dirty="0">
              <a:highlight>
                <a:schemeClr val="lt1"/>
              </a:highlight>
            </a:endParaRPr>
          </a:p>
          <a:p>
            <a:pPr marL="0" indent="-186262" algn="just">
              <a:lnSpc>
                <a:spcPct val="115000"/>
              </a:lnSpc>
              <a:buClr>
                <a:schemeClr val="dk1"/>
              </a:buClr>
              <a:buSzPts val="1300"/>
              <a:buChar char="●"/>
            </a:pPr>
            <a:r>
              <a:rPr lang="en-US" sz="1600" dirty="0">
                <a:highlight>
                  <a:schemeClr val="lt1"/>
                </a:highlight>
              </a:rPr>
              <a:t>Neurons are aggregated into layers. Different layers may perform different transformations on their inputs. Signals travel from the first layer (the input layer), to the last layer (the output layer), possibly after traversing the layers multiple times.</a:t>
            </a:r>
          </a:p>
        </p:txBody>
      </p:sp>
      <p:pic>
        <p:nvPicPr>
          <p:cNvPr id="2" name="Picture 1"/>
          <p:cNvPicPr>
            <a:picLocks noChangeAspect="1"/>
          </p:cNvPicPr>
          <p:nvPr/>
        </p:nvPicPr>
        <p:blipFill>
          <a:blip r:embed="rId3"/>
          <a:stretch>
            <a:fillRect/>
          </a:stretch>
        </p:blipFill>
        <p:spPr>
          <a:xfrm>
            <a:off x="6924314" y="795966"/>
            <a:ext cx="5267687" cy="3039756"/>
          </a:xfrm>
          <a:prstGeom prst="rect">
            <a:avLst/>
          </a:prstGeom>
        </p:spPr>
      </p:pic>
      <p:pic>
        <p:nvPicPr>
          <p:cNvPr id="7" name="Picture 6"/>
          <p:cNvPicPr>
            <a:picLocks noChangeAspect="1"/>
          </p:cNvPicPr>
          <p:nvPr/>
        </p:nvPicPr>
        <p:blipFill>
          <a:blip r:embed="rId4"/>
          <a:stretch>
            <a:fillRect/>
          </a:stretch>
        </p:blipFill>
        <p:spPr>
          <a:xfrm>
            <a:off x="6824718" y="4106042"/>
            <a:ext cx="4946869" cy="2088055"/>
          </a:xfrm>
          <a:prstGeom prst="rect">
            <a:avLst/>
          </a:prstGeom>
        </p:spPr>
      </p:pic>
      <p:pic>
        <p:nvPicPr>
          <p:cNvPr id="10" name="Picture 9">
            <a:extLst>
              <a:ext uri="{FF2B5EF4-FFF2-40B4-BE49-F238E27FC236}">
                <a16:creationId xmlns:a16="http://schemas.microsoft.com/office/drawing/2014/main" id="{49F82BED-2F5E-434F-A125-468AB2497A03}"/>
              </a:ext>
            </a:extLst>
          </p:cNvPr>
          <p:cNvPicPr>
            <a:picLocks noChangeAspect="1"/>
          </p:cNvPicPr>
          <p:nvPr/>
        </p:nvPicPr>
        <p:blipFill>
          <a:blip r:embed="rId5"/>
          <a:stretch>
            <a:fillRect/>
          </a:stretch>
        </p:blipFill>
        <p:spPr>
          <a:xfrm>
            <a:off x="8391047" y="6354021"/>
            <a:ext cx="3365284" cy="503980"/>
          </a:xfrm>
          <a:prstGeom prst="rect">
            <a:avLst/>
          </a:prstGeom>
        </p:spPr>
      </p:pic>
    </p:spTree>
    <p:extLst>
      <p:ext uri="{BB962C8B-B14F-4D97-AF65-F5344CB8AC3E}">
        <p14:creationId xmlns:p14="http://schemas.microsoft.com/office/powerpoint/2010/main" val="2913515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2"/>
          <p:cNvSpPr txBox="1">
            <a:spLocks noGrp="1"/>
          </p:cNvSpPr>
          <p:nvPr>
            <p:ph type="ctrTitle"/>
          </p:nvPr>
        </p:nvSpPr>
        <p:spPr>
          <a:xfrm>
            <a:off x="576212" y="132441"/>
            <a:ext cx="10672400" cy="932000"/>
          </a:xfrm>
          <a:prstGeom prst="rect">
            <a:avLst/>
          </a:prstGeom>
        </p:spPr>
        <p:txBody>
          <a:bodyPr spcFirstLastPara="1" wrap="square" lIns="121900" tIns="60933" rIns="121900" bIns="60933" anchor="ctr" anchorCtr="0">
            <a:normAutofit/>
          </a:bodyPr>
          <a:lstStyle/>
          <a:p>
            <a:r>
              <a:rPr lang="en" dirty="0"/>
              <a:t>Key Results</a:t>
            </a:r>
            <a:endParaRPr dirty="0"/>
          </a:p>
        </p:txBody>
      </p:sp>
      <p:pic>
        <p:nvPicPr>
          <p:cNvPr id="3" name="Picture 2"/>
          <p:cNvPicPr>
            <a:picLocks noChangeAspect="1"/>
          </p:cNvPicPr>
          <p:nvPr/>
        </p:nvPicPr>
        <p:blipFill>
          <a:blip r:embed="rId3"/>
          <a:stretch>
            <a:fillRect/>
          </a:stretch>
        </p:blipFill>
        <p:spPr>
          <a:xfrm>
            <a:off x="812082" y="1415494"/>
            <a:ext cx="5157793" cy="2552413"/>
          </a:xfrm>
          <a:prstGeom prst="rect">
            <a:avLst/>
          </a:prstGeom>
        </p:spPr>
      </p:pic>
      <p:sp>
        <p:nvSpPr>
          <p:cNvPr id="170" name="Google Shape;170;p22"/>
          <p:cNvSpPr txBox="1">
            <a:spLocks noGrp="1"/>
          </p:cNvSpPr>
          <p:nvPr>
            <p:ph type="subTitle" idx="1"/>
          </p:nvPr>
        </p:nvSpPr>
        <p:spPr>
          <a:xfrm>
            <a:off x="575665" y="1418433"/>
            <a:ext cx="10957687" cy="4565456"/>
          </a:xfrm>
          <a:prstGeom prst="rect">
            <a:avLst/>
          </a:prstGeom>
        </p:spPr>
        <p:txBody>
          <a:bodyPr spcFirstLastPara="1" wrap="square" lIns="121900" tIns="60933" rIns="121900" bIns="60933" anchor="t" anchorCtr="0">
            <a:noAutofit/>
          </a:bodyPr>
          <a:lstStyle/>
          <a:p>
            <a:pPr marL="609585" indent="0">
              <a:spcAft>
                <a:spcPts val="2400"/>
              </a:spcAft>
              <a:buNone/>
            </a:pPr>
            <a:endParaRPr lang="en-US" sz="1733" dirty="0"/>
          </a:p>
          <a:p>
            <a:pPr marL="609585" indent="0">
              <a:spcAft>
                <a:spcPts val="2400"/>
              </a:spcAft>
              <a:buNone/>
            </a:pPr>
            <a:endParaRPr lang="en-US" sz="1733" dirty="0"/>
          </a:p>
          <a:p>
            <a:pPr marL="609585" indent="0">
              <a:spcAft>
                <a:spcPts val="2400"/>
              </a:spcAft>
              <a:buNone/>
            </a:pPr>
            <a:endParaRPr lang="en-US" sz="1733" dirty="0"/>
          </a:p>
          <a:p>
            <a:pPr marL="609585" indent="0">
              <a:spcAft>
                <a:spcPts val="2400"/>
              </a:spcAft>
              <a:buNone/>
            </a:pPr>
            <a:endParaRPr lang="en-US" sz="1733" dirty="0"/>
          </a:p>
          <a:p>
            <a:pPr indent="0">
              <a:spcAft>
                <a:spcPts val="2400"/>
              </a:spcAft>
              <a:buNone/>
            </a:pPr>
            <a:r>
              <a:rPr lang="en-US" sz="1867" b="1" i="1" dirty="0">
                <a:highlight>
                  <a:schemeClr val="lt1"/>
                </a:highlight>
              </a:rPr>
              <a:t>                    Naïve Bayes                                                               Logistic Regression</a:t>
            </a:r>
          </a:p>
          <a:p>
            <a:pPr indent="0">
              <a:spcAft>
                <a:spcPts val="2400"/>
              </a:spcAft>
              <a:buNone/>
            </a:pPr>
            <a:endParaRPr lang="en-US" sz="1867" b="1" i="1" dirty="0">
              <a:highlight>
                <a:schemeClr val="lt1"/>
              </a:highlight>
            </a:endParaRPr>
          </a:p>
          <a:p>
            <a:pPr indent="0">
              <a:spcAft>
                <a:spcPts val="2400"/>
              </a:spcAft>
              <a:buNone/>
            </a:pPr>
            <a:endParaRPr lang="en-US" sz="1867" b="1" i="1" dirty="0">
              <a:highlight>
                <a:schemeClr val="lt1"/>
              </a:highlight>
            </a:endParaRPr>
          </a:p>
          <a:p>
            <a:pPr indent="0">
              <a:spcAft>
                <a:spcPts val="2400"/>
              </a:spcAft>
              <a:buNone/>
            </a:pPr>
            <a:endParaRPr lang="en-US" sz="1867" b="1" i="1" dirty="0">
              <a:highlight>
                <a:schemeClr val="lt1"/>
              </a:highlight>
            </a:endParaRPr>
          </a:p>
          <a:p>
            <a:pPr indent="0">
              <a:spcAft>
                <a:spcPts val="2400"/>
              </a:spcAft>
              <a:buNone/>
            </a:pPr>
            <a:r>
              <a:rPr lang="en-US" sz="1867" b="1" i="1" dirty="0">
                <a:highlight>
                  <a:schemeClr val="lt1"/>
                </a:highlight>
              </a:rPr>
              <a:t>                          ANN</a:t>
            </a:r>
          </a:p>
          <a:p>
            <a:pPr indent="0">
              <a:spcAft>
                <a:spcPts val="2400"/>
              </a:spcAft>
              <a:buNone/>
            </a:pPr>
            <a:endParaRPr lang="en-US" sz="1867" b="1" i="1" dirty="0">
              <a:highlight>
                <a:schemeClr val="lt1"/>
              </a:highlight>
            </a:endParaRPr>
          </a:p>
        </p:txBody>
      </p:sp>
      <p:pic>
        <p:nvPicPr>
          <p:cNvPr id="4" name="Picture 3"/>
          <p:cNvPicPr>
            <a:picLocks noChangeAspect="1"/>
          </p:cNvPicPr>
          <p:nvPr/>
        </p:nvPicPr>
        <p:blipFill>
          <a:blip r:embed="rId4"/>
          <a:stretch>
            <a:fillRect/>
          </a:stretch>
        </p:blipFill>
        <p:spPr>
          <a:xfrm>
            <a:off x="8144463" y="4104289"/>
            <a:ext cx="2235200" cy="1879600"/>
          </a:xfrm>
          <a:prstGeom prst="rect">
            <a:avLst/>
          </a:prstGeom>
        </p:spPr>
      </p:pic>
      <p:pic>
        <p:nvPicPr>
          <p:cNvPr id="5" name="Picture 4"/>
          <p:cNvPicPr>
            <a:picLocks noChangeAspect="1"/>
          </p:cNvPicPr>
          <p:nvPr/>
        </p:nvPicPr>
        <p:blipFill>
          <a:blip r:embed="rId5"/>
          <a:stretch>
            <a:fillRect/>
          </a:stretch>
        </p:blipFill>
        <p:spPr>
          <a:xfrm>
            <a:off x="6517940" y="1415493"/>
            <a:ext cx="5015411" cy="2406096"/>
          </a:xfrm>
          <a:prstGeom prst="rect">
            <a:avLst/>
          </a:prstGeom>
        </p:spPr>
      </p:pic>
      <p:pic>
        <p:nvPicPr>
          <p:cNvPr id="6" name="Picture 5"/>
          <p:cNvPicPr>
            <a:picLocks noChangeAspect="1"/>
          </p:cNvPicPr>
          <p:nvPr/>
        </p:nvPicPr>
        <p:blipFill>
          <a:blip r:embed="rId6"/>
          <a:stretch>
            <a:fillRect/>
          </a:stretch>
        </p:blipFill>
        <p:spPr>
          <a:xfrm>
            <a:off x="1101055" y="4104290"/>
            <a:ext cx="4579844" cy="1997225"/>
          </a:xfrm>
          <a:prstGeom prst="rect">
            <a:avLst/>
          </a:prstGeom>
        </p:spPr>
      </p:pic>
      <p:pic>
        <p:nvPicPr>
          <p:cNvPr id="10" name="Picture 9"/>
          <p:cNvPicPr>
            <a:picLocks noChangeAspect="1"/>
          </p:cNvPicPr>
          <p:nvPr/>
        </p:nvPicPr>
        <p:blipFill>
          <a:blip r:embed="rId7"/>
          <a:stretch>
            <a:fillRect/>
          </a:stretch>
        </p:blipFill>
        <p:spPr>
          <a:xfrm>
            <a:off x="765405" y="1330175"/>
            <a:ext cx="5251143" cy="2430483"/>
          </a:xfrm>
          <a:prstGeom prst="rect">
            <a:avLst/>
          </a:prstGeom>
        </p:spPr>
      </p:pic>
      <p:pic>
        <p:nvPicPr>
          <p:cNvPr id="11" name="Picture 10"/>
          <p:cNvPicPr>
            <a:picLocks noChangeAspect="1"/>
          </p:cNvPicPr>
          <p:nvPr/>
        </p:nvPicPr>
        <p:blipFill>
          <a:blip r:embed="rId8"/>
          <a:stretch>
            <a:fillRect/>
          </a:stretch>
        </p:blipFill>
        <p:spPr>
          <a:xfrm>
            <a:off x="6252965" y="1362689"/>
            <a:ext cx="5429975" cy="2397968"/>
          </a:xfrm>
          <a:prstGeom prst="rect">
            <a:avLst/>
          </a:prstGeom>
        </p:spPr>
      </p:pic>
      <p:pic>
        <p:nvPicPr>
          <p:cNvPr id="12" name="Picture 11"/>
          <p:cNvPicPr>
            <a:picLocks noChangeAspect="1"/>
          </p:cNvPicPr>
          <p:nvPr/>
        </p:nvPicPr>
        <p:blipFill>
          <a:blip r:embed="rId9"/>
          <a:stretch>
            <a:fillRect/>
          </a:stretch>
        </p:blipFill>
        <p:spPr>
          <a:xfrm>
            <a:off x="812082" y="4058363"/>
            <a:ext cx="4942252" cy="2089077"/>
          </a:xfrm>
          <a:prstGeom prst="rect">
            <a:avLst/>
          </a:prstGeom>
        </p:spPr>
      </p:pic>
      <p:pic>
        <p:nvPicPr>
          <p:cNvPr id="13" name="Picture 12"/>
          <p:cNvPicPr>
            <a:picLocks noChangeAspect="1"/>
          </p:cNvPicPr>
          <p:nvPr/>
        </p:nvPicPr>
        <p:blipFill>
          <a:blip r:embed="rId10"/>
          <a:stretch>
            <a:fillRect/>
          </a:stretch>
        </p:blipFill>
        <p:spPr>
          <a:xfrm>
            <a:off x="8144463" y="4104289"/>
            <a:ext cx="2362200" cy="2159000"/>
          </a:xfrm>
          <a:prstGeom prst="rect">
            <a:avLst/>
          </a:prstGeom>
        </p:spPr>
      </p:pic>
      <p:pic>
        <p:nvPicPr>
          <p:cNvPr id="16" name="Picture 15">
            <a:extLst>
              <a:ext uri="{FF2B5EF4-FFF2-40B4-BE49-F238E27FC236}">
                <a16:creationId xmlns:a16="http://schemas.microsoft.com/office/drawing/2014/main" id="{F1CC2BC3-6CBE-4296-997F-EABBEB08DF43}"/>
              </a:ext>
            </a:extLst>
          </p:cNvPr>
          <p:cNvPicPr>
            <a:picLocks noChangeAspect="1"/>
          </p:cNvPicPr>
          <p:nvPr/>
        </p:nvPicPr>
        <p:blipFill>
          <a:blip r:embed="rId11"/>
          <a:stretch>
            <a:fillRect/>
          </a:stretch>
        </p:blipFill>
        <p:spPr>
          <a:xfrm>
            <a:off x="8391047" y="6354021"/>
            <a:ext cx="3365284" cy="50398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6"/>
          <p:cNvSpPr txBox="1">
            <a:spLocks noGrp="1"/>
          </p:cNvSpPr>
          <p:nvPr>
            <p:ph type="ctrTitle"/>
          </p:nvPr>
        </p:nvSpPr>
        <p:spPr>
          <a:xfrm>
            <a:off x="697797" y="1012093"/>
            <a:ext cx="10672400" cy="932000"/>
          </a:xfrm>
          <a:prstGeom prst="rect">
            <a:avLst/>
          </a:prstGeom>
        </p:spPr>
        <p:txBody>
          <a:bodyPr spcFirstLastPara="1" wrap="square" lIns="121900" tIns="60933" rIns="121900" bIns="60933" anchor="ctr" anchorCtr="0">
            <a:normAutofit/>
          </a:bodyPr>
          <a:lstStyle/>
          <a:p>
            <a:r>
              <a:rPr lang="en" dirty="0">
                <a:latin typeface="+mj-lt"/>
              </a:rPr>
              <a:t>Citations and Acknowledgements</a:t>
            </a:r>
            <a:endParaRPr dirty="0">
              <a:latin typeface="+mj-lt"/>
            </a:endParaRPr>
          </a:p>
        </p:txBody>
      </p:sp>
      <p:sp>
        <p:nvSpPr>
          <p:cNvPr id="208" name="Google Shape;208;p26"/>
          <p:cNvSpPr txBox="1">
            <a:spLocks noGrp="1"/>
          </p:cNvSpPr>
          <p:nvPr>
            <p:ph type="subTitle" idx="1"/>
          </p:nvPr>
        </p:nvSpPr>
        <p:spPr>
          <a:xfrm>
            <a:off x="697797" y="1996324"/>
            <a:ext cx="10681600" cy="3758400"/>
          </a:xfrm>
          <a:prstGeom prst="rect">
            <a:avLst/>
          </a:prstGeom>
        </p:spPr>
        <p:txBody>
          <a:bodyPr spcFirstLastPara="1" wrap="square" lIns="121900" tIns="60933" rIns="121900" bIns="60933" anchor="t" anchorCtr="0">
            <a:noAutofit/>
          </a:bodyPr>
          <a:lstStyle/>
          <a:p>
            <a:pPr lvl="0"/>
            <a:r>
              <a:rPr lang="en-US" sz="1467" dirty="0" err="1">
                <a:latin typeface="+mn-lt"/>
              </a:rPr>
              <a:t>Banitaan</a:t>
            </a:r>
            <a:r>
              <a:rPr lang="en-US" sz="1467" dirty="0">
                <a:latin typeface="+mn-lt"/>
              </a:rPr>
              <a:t>, </a:t>
            </a:r>
            <a:r>
              <a:rPr lang="en-US" sz="1467" dirty="0" err="1">
                <a:latin typeface="+mn-lt"/>
              </a:rPr>
              <a:t>Shadi</a:t>
            </a:r>
            <a:r>
              <a:rPr lang="en-US" sz="1467" dirty="0">
                <a:latin typeface="+mn-lt"/>
              </a:rPr>
              <a:t>, and Kevin </a:t>
            </a:r>
            <a:r>
              <a:rPr lang="en-US" sz="1467" dirty="0" err="1">
                <a:latin typeface="+mn-lt"/>
              </a:rPr>
              <a:t>Daimi</a:t>
            </a:r>
            <a:r>
              <a:rPr lang="en-US" sz="1467" dirty="0">
                <a:latin typeface="+mn-lt"/>
              </a:rPr>
              <a:t>. ”Using data mining to predict possible future depression cases.” International Journal of Public Health Science (IJPHS) 3.4 (2014): 231-240.</a:t>
            </a:r>
            <a:endParaRPr lang="en-IN" sz="1467" dirty="0">
              <a:latin typeface="+mn-lt"/>
            </a:endParaRPr>
          </a:p>
          <a:p>
            <a:pPr lvl="0"/>
            <a:r>
              <a:rPr lang="en-US" sz="1467" dirty="0">
                <a:latin typeface="+mn-lt"/>
              </a:rPr>
              <a:t>Hussain, Jamil, </a:t>
            </a:r>
            <a:r>
              <a:rPr lang="en-US" sz="1467" dirty="0" err="1">
                <a:latin typeface="+mn-lt"/>
              </a:rPr>
              <a:t>Maqbool</a:t>
            </a:r>
            <a:r>
              <a:rPr lang="en-US" sz="1467" dirty="0">
                <a:latin typeface="+mn-lt"/>
              </a:rPr>
              <a:t> Ali, Hafiz Syed Muhammad Bilal, Muhammad Afzal, Hafiz Farooq Ahmad, </a:t>
            </a:r>
            <a:r>
              <a:rPr lang="en-US" sz="1467" dirty="0" err="1">
                <a:latin typeface="+mn-lt"/>
              </a:rPr>
              <a:t>Oresti</a:t>
            </a:r>
            <a:r>
              <a:rPr lang="en-US" sz="1467" dirty="0">
                <a:latin typeface="+mn-lt"/>
              </a:rPr>
              <a:t> </a:t>
            </a:r>
            <a:r>
              <a:rPr lang="en-US" sz="1467" dirty="0" err="1">
                <a:latin typeface="+mn-lt"/>
              </a:rPr>
              <a:t>Banos</a:t>
            </a:r>
            <a:r>
              <a:rPr lang="en-US" sz="1467" dirty="0">
                <a:latin typeface="+mn-lt"/>
              </a:rPr>
              <a:t>, and </a:t>
            </a:r>
            <a:r>
              <a:rPr lang="en-US" sz="1467" dirty="0" err="1">
                <a:latin typeface="+mn-lt"/>
              </a:rPr>
              <a:t>Sungyoung</a:t>
            </a:r>
            <a:r>
              <a:rPr lang="en-US" sz="1467" dirty="0">
                <a:latin typeface="+mn-lt"/>
              </a:rPr>
              <a:t> Lee. ”SNS based predictive model for depression.” In International Conference on Smart Homes and Health Telematics, pp. 349-354. Springer, Cham, 2015.</a:t>
            </a:r>
            <a:endParaRPr lang="en-IN" sz="1467" dirty="0">
              <a:latin typeface="+mn-lt"/>
            </a:endParaRPr>
          </a:p>
          <a:p>
            <a:pPr lvl="0"/>
            <a:r>
              <a:rPr lang="en-US" sz="1467" dirty="0">
                <a:latin typeface="+mn-lt"/>
              </a:rPr>
              <a:t>T. Al-</a:t>
            </a:r>
            <a:r>
              <a:rPr lang="en-US" sz="1467" dirty="0" err="1">
                <a:latin typeface="+mn-lt"/>
              </a:rPr>
              <a:t>Moslmi</a:t>
            </a:r>
            <a:r>
              <a:rPr lang="en-US" sz="1467" dirty="0">
                <a:latin typeface="+mn-lt"/>
              </a:rPr>
              <a:t>, N. Omar, S. Abdullah and M. </a:t>
            </a:r>
            <a:r>
              <a:rPr lang="en-US" sz="1467" dirty="0" err="1">
                <a:latin typeface="+mn-lt"/>
              </a:rPr>
              <a:t>Albared</a:t>
            </a:r>
            <a:r>
              <a:rPr lang="en-US" sz="1467" dirty="0">
                <a:latin typeface="+mn-lt"/>
              </a:rPr>
              <a:t>, "Approaches to Cross-Domain Sentiment Analysis: A Systematic Literature Review," in IEEE Access, vol. 5, pp. 16173-16192, 2017.</a:t>
            </a:r>
            <a:endParaRPr lang="en-IN" sz="1467" dirty="0">
              <a:latin typeface="+mn-lt"/>
            </a:endParaRPr>
          </a:p>
          <a:p>
            <a:pPr lvl="0"/>
            <a:r>
              <a:rPr lang="en-US" sz="1467" dirty="0">
                <a:latin typeface="+mn-lt"/>
              </a:rPr>
              <a:t>R. </a:t>
            </a:r>
            <a:r>
              <a:rPr lang="en-US" sz="1467" dirty="0" err="1">
                <a:latin typeface="+mn-lt"/>
              </a:rPr>
              <a:t>Mehra</a:t>
            </a:r>
            <a:r>
              <a:rPr lang="en-US" sz="1467" dirty="0">
                <a:latin typeface="+mn-lt"/>
              </a:rPr>
              <a:t>, M. K. </a:t>
            </a:r>
            <a:r>
              <a:rPr lang="en-US" sz="1467" dirty="0" err="1">
                <a:latin typeface="+mn-lt"/>
              </a:rPr>
              <a:t>Bedi</a:t>
            </a:r>
            <a:r>
              <a:rPr lang="en-US" sz="1467" dirty="0">
                <a:latin typeface="+mn-lt"/>
              </a:rPr>
              <a:t>, G. Singh, R. Arora, T. </a:t>
            </a:r>
            <a:r>
              <a:rPr lang="en-US" sz="1467" dirty="0" err="1">
                <a:latin typeface="+mn-lt"/>
              </a:rPr>
              <a:t>Bala</a:t>
            </a:r>
            <a:r>
              <a:rPr lang="en-US" sz="1467" dirty="0">
                <a:latin typeface="+mn-lt"/>
              </a:rPr>
              <a:t> and S. </a:t>
            </a:r>
            <a:r>
              <a:rPr lang="en-US" sz="1467" dirty="0" err="1">
                <a:latin typeface="+mn-lt"/>
              </a:rPr>
              <a:t>Saxena</a:t>
            </a:r>
            <a:r>
              <a:rPr lang="en-US" sz="1467" dirty="0">
                <a:latin typeface="+mn-lt"/>
              </a:rPr>
              <a:t>, "Sentimental analysis using fuzzy and naive </a:t>
            </a:r>
            <a:r>
              <a:rPr lang="en-US" sz="1467" dirty="0" err="1">
                <a:latin typeface="+mn-lt"/>
              </a:rPr>
              <a:t>bayes</a:t>
            </a:r>
            <a:r>
              <a:rPr lang="en-US" sz="1467" dirty="0">
                <a:latin typeface="+mn-lt"/>
              </a:rPr>
              <a:t>," In Proc. of the 2017 Int. Conf. on Computing Methodologies and Communication (ICCMC), Erode, 2017, pp. 945-950. </a:t>
            </a:r>
          </a:p>
          <a:p>
            <a:r>
              <a:rPr lang="en-US" sz="1467" dirty="0">
                <a:latin typeface="+mn-lt"/>
              </a:rPr>
              <a:t>S. Liu, X. Cheng, F. Li and F. Li, "</a:t>
            </a:r>
            <a:r>
              <a:rPr lang="en-US" sz="1467" dirty="0" err="1">
                <a:latin typeface="+mn-lt"/>
              </a:rPr>
              <a:t>TASC:Topic-Adaptive</a:t>
            </a:r>
            <a:r>
              <a:rPr lang="en-US" sz="1467" dirty="0">
                <a:latin typeface="+mn-lt"/>
              </a:rPr>
              <a:t> Sentiment Classification on Dynamic Tweets," IEEE Transactions on Knowledge and Data Engineering, vol. 27, no. 6, pp. 1696-1709, 1 June 2015.</a:t>
            </a:r>
          </a:p>
          <a:p>
            <a:r>
              <a:rPr lang="en-US" sz="1467" dirty="0">
                <a:latin typeface="+mn-lt"/>
              </a:rPr>
              <a:t>Braithwaite, Scott R., et al. ”Validating machine learning algorithms for twitter data against established measures of suicidality.” JMIR mental health 3.2 (2016).</a:t>
            </a:r>
          </a:p>
          <a:p>
            <a:r>
              <a:rPr lang="en-IN" sz="1467" dirty="0" err="1">
                <a:latin typeface="+mn-lt"/>
              </a:rPr>
              <a:t>Xiaohui</a:t>
            </a:r>
            <a:r>
              <a:rPr lang="en-IN" sz="1467" dirty="0">
                <a:latin typeface="+mn-lt"/>
              </a:rPr>
              <a:t> Tao, Ravi </a:t>
            </a:r>
            <a:r>
              <a:rPr lang="en-IN" sz="1467" dirty="0" err="1">
                <a:latin typeface="+mn-lt"/>
              </a:rPr>
              <a:t>Dharmalingam</a:t>
            </a:r>
            <a:r>
              <a:rPr lang="en-IN" sz="1467" dirty="0">
                <a:latin typeface="+mn-lt"/>
              </a:rPr>
              <a:t>, Ji Zhang, </a:t>
            </a:r>
            <a:r>
              <a:rPr lang="en-IN" sz="1467" dirty="0" err="1">
                <a:latin typeface="+mn-lt"/>
              </a:rPr>
              <a:t>Xujuan</a:t>
            </a:r>
            <a:r>
              <a:rPr lang="en-IN" sz="1467" dirty="0">
                <a:latin typeface="+mn-lt"/>
              </a:rPr>
              <a:t> Zhou, Lin Li, and Raj </a:t>
            </a:r>
            <a:r>
              <a:rPr lang="en-IN" sz="1467" dirty="0" err="1">
                <a:latin typeface="+mn-lt"/>
              </a:rPr>
              <a:t>Gururajan</a:t>
            </a:r>
            <a:r>
              <a:rPr lang="en-IN" sz="1467" dirty="0">
                <a:latin typeface="+mn-lt"/>
              </a:rPr>
              <a:t> “Twitter Analysis for Depression on Social Networks based on Sentiment and Stress.”</a:t>
            </a:r>
          </a:p>
          <a:p>
            <a:r>
              <a:rPr lang="en-US" sz="1467" dirty="0">
                <a:latin typeface="+mn-lt"/>
              </a:rPr>
              <a:t>Anastasia </a:t>
            </a:r>
            <a:r>
              <a:rPr lang="en-US" sz="1467" dirty="0" err="1">
                <a:latin typeface="+mn-lt"/>
              </a:rPr>
              <a:t>Giachanou</a:t>
            </a:r>
            <a:r>
              <a:rPr lang="en-US" sz="1467" dirty="0">
                <a:latin typeface="+mn-lt"/>
              </a:rPr>
              <a:t> and Fabio </a:t>
            </a:r>
            <a:r>
              <a:rPr lang="en-US" sz="1467" dirty="0" err="1">
                <a:latin typeface="+mn-lt"/>
              </a:rPr>
              <a:t>Crestani</a:t>
            </a:r>
            <a:r>
              <a:rPr lang="en-US" sz="1467" dirty="0">
                <a:latin typeface="+mn-lt"/>
              </a:rPr>
              <a:t>. Like it or not: A survey of twitter sentiment analysis methods. ACM </a:t>
            </a:r>
            <a:r>
              <a:rPr lang="en-US" sz="1467" dirty="0" err="1">
                <a:latin typeface="+mn-lt"/>
              </a:rPr>
              <a:t>Comput</a:t>
            </a:r>
            <a:r>
              <a:rPr lang="en-US" sz="1467" dirty="0">
                <a:latin typeface="+mn-lt"/>
              </a:rPr>
              <a:t>. </a:t>
            </a:r>
            <a:r>
              <a:rPr lang="en-US" sz="1467" dirty="0" err="1">
                <a:latin typeface="+mn-lt"/>
              </a:rPr>
              <a:t>Surv</a:t>
            </a:r>
            <a:r>
              <a:rPr lang="en-US" sz="1467" dirty="0">
                <a:latin typeface="+mn-lt"/>
              </a:rPr>
              <a:t>., 49(2):28:1– 28:41, June 2016.</a:t>
            </a:r>
          </a:p>
          <a:p>
            <a:endParaRPr lang="en-US" sz="1467" dirty="0"/>
          </a:p>
          <a:p>
            <a:endParaRPr lang="en-IN" sz="1467" dirty="0"/>
          </a:p>
          <a:p>
            <a:pPr lvl="0"/>
            <a:endParaRPr lang="en-US" sz="1600" dirty="0"/>
          </a:p>
          <a:p>
            <a:pPr lvl="0"/>
            <a:endParaRPr lang="en-IN" sz="1600" dirty="0"/>
          </a:p>
          <a:p>
            <a:pPr marL="152396" indent="0" algn="r">
              <a:buNone/>
            </a:pPr>
            <a:r>
              <a:rPr lang="en-US" sz="1600" dirty="0"/>
              <a:t> </a:t>
            </a:r>
            <a:endParaRPr lang="en-IN" sz="1600" dirty="0"/>
          </a:p>
          <a:p>
            <a:pPr marL="609585" indent="0">
              <a:spcAft>
                <a:spcPts val="2400"/>
              </a:spcAft>
              <a:buNone/>
            </a:pPr>
            <a:endParaRPr sz="1733"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7"/>
          <p:cNvSpPr txBox="1">
            <a:spLocks noGrp="1"/>
          </p:cNvSpPr>
          <p:nvPr>
            <p:ph type="ctrTitle"/>
          </p:nvPr>
        </p:nvSpPr>
        <p:spPr>
          <a:xfrm>
            <a:off x="865964" y="2787327"/>
            <a:ext cx="10672400" cy="932000"/>
          </a:xfrm>
          <a:prstGeom prst="rect">
            <a:avLst/>
          </a:prstGeom>
        </p:spPr>
        <p:txBody>
          <a:bodyPr spcFirstLastPara="1" wrap="square" lIns="121900" tIns="60933" rIns="121900" bIns="60933" anchor="ctr" anchorCtr="0">
            <a:normAutofit/>
          </a:bodyPr>
          <a:lstStyle/>
          <a:p>
            <a:pPr algn="ctr"/>
            <a:r>
              <a:rPr lang="en" dirty="0"/>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697797" y="1012093"/>
            <a:ext cx="10672400" cy="932000"/>
          </a:xfrm>
          <a:prstGeom prst="rect">
            <a:avLst/>
          </a:prstGeom>
        </p:spPr>
        <p:txBody>
          <a:bodyPr spcFirstLastPara="1" wrap="square" lIns="121900" tIns="60933" rIns="121900" bIns="60933" anchor="ctr" anchorCtr="0">
            <a:normAutofit/>
          </a:bodyPr>
          <a:lstStyle/>
          <a:p>
            <a:r>
              <a:rPr lang="en" dirty="0"/>
              <a:t>Problem Statement</a:t>
            </a:r>
            <a:endParaRPr dirty="0"/>
          </a:p>
        </p:txBody>
      </p:sp>
      <p:sp>
        <p:nvSpPr>
          <p:cNvPr id="85" name="Google Shape;85;p13"/>
          <p:cNvSpPr txBox="1"/>
          <p:nvPr/>
        </p:nvSpPr>
        <p:spPr>
          <a:xfrm>
            <a:off x="604634" y="2227667"/>
            <a:ext cx="5429364" cy="4213742"/>
          </a:xfrm>
          <a:prstGeom prst="rect">
            <a:avLst/>
          </a:prstGeom>
          <a:noFill/>
          <a:ln>
            <a:noFill/>
          </a:ln>
        </p:spPr>
        <p:txBody>
          <a:bodyPr spcFirstLastPara="1" wrap="square" lIns="121900" tIns="121900" rIns="0" bIns="121900" anchor="t" anchorCtr="0">
            <a:spAutoFit/>
          </a:bodyPr>
          <a:lstStyle/>
          <a:p>
            <a:pPr indent="-186262" defTabSz="1219170">
              <a:lnSpc>
                <a:spcPct val="115000"/>
              </a:lnSpc>
              <a:buClr>
                <a:srgbClr val="000000"/>
              </a:buClr>
              <a:buSzPts val="1300"/>
              <a:buFont typeface="Arial"/>
              <a:buChar char="●"/>
            </a:pPr>
            <a:r>
              <a:rPr lang="en-US" sz="1733" kern="0" dirty="0">
                <a:solidFill>
                  <a:srgbClr val="000000"/>
                </a:solidFill>
                <a:highlight>
                  <a:srgbClr val="FFFFFF"/>
                </a:highlight>
                <a:latin typeface="Arial"/>
                <a:cs typeface="Arial"/>
                <a:sym typeface="Arial"/>
              </a:rPr>
              <a:t>Depression is a severe medical illness that    negatively affects how you feel, how you think and act. It can lead to various emotional and physical problems. Fortunately, depression is treatable. However, treatment for depression is often delayed, imprecise, or missed entirely.</a:t>
            </a:r>
          </a:p>
          <a:p>
            <a:pPr indent="-186262" algn="just" defTabSz="1219170">
              <a:lnSpc>
                <a:spcPct val="115000"/>
              </a:lnSpc>
              <a:buClr>
                <a:srgbClr val="000000"/>
              </a:buClr>
              <a:buSzPts val="1300"/>
              <a:buFont typeface="Arial"/>
              <a:buChar char="●"/>
            </a:pPr>
            <a:endParaRPr sz="1733" kern="0" dirty="0">
              <a:solidFill>
                <a:srgbClr val="000000"/>
              </a:solidFill>
              <a:highlight>
                <a:srgbClr val="FFFFFF"/>
              </a:highlight>
              <a:latin typeface="Arial"/>
              <a:cs typeface="Arial"/>
              <a:sym typeface="Arial"/>
            </a:endParaRPr>
          </a:p>
          <a:p>
            <a:pPr indent="-186262" algn="just" defTabSz="1219170">
              <a:lnSpc>
                <a:spcPct val="115000"/>
              </a:lnSpc>
              <a:buClr>
                <a:srgbClr val="000000"/>
              </a:buClr>
              <a:buSzPts val="1300"/>
              <a:buFont typeface="Arial"/>
              <a:buChar char="●"/>
            </a:pPr>
            <a:r>
              <a:rPr lang="en-US" sz="1733" kern="0" dirty="0">
                <a:solidFill>
                  <a:srgbClr val="000000"/>
                </a:solidFill>
                <a:highlight>
                  <a:srgbClr val="FFFFFF"/>
                </a:highlight>
                <a:latin typeface="Arial"/>
                <a:cs typeface="Arial"/>
                <a:sym typeface="Arial"/>
              </a:rPr>
              <a:t>This project contributes to detect depression by   utilizing twitter data and proposing different    algorithms and comparing their efficiency and    performance in a kaggle dataset by using NLP    techniques.</a:t>
            </a:r>
          </a:p>
          <a:p>
            <a:pPr algn="just" defTabSz="1219170">
              <a:buClr>
                <a:srgbClr val="000000"/>
              </a:buClr>
            </a:pPr>
            <a:endParaRPr sz="1867" kern="0" dirty="0">
              <a:solidFill>
                <a:srgbClr val="000000"/>
              </a:solidFill>
              <a:latin typeface="Arial"/>
              <a:cs typeface="Arial"/>
              <a:sym typeface="Arial"/>
            </a:endParaRPr>
          </a:p>
        </p:txBody>
      </p:sp>
      <p:pic>
        <p:nvPicPr>
          <p:cNvPr id="2" name="Picture 1"/>
          <p:cNvPicPr>
            <a:picLocks noChangeAspect="1"/>
          </p:cNvPicPr>
          <p:nvPr/>
        </p:nvPicPr>
        <p:blipFill>
          <a:blip r:embed="rId3"/>
          <a:stretch>
            <a:fillRect/>
          </a:stretch>
        </p:blipFill>
        <p:spPr>
          <a:xfrm>
            <a:off x="6033998" y="1602139"/>
            <a:ext cx="5665077" cy="4248808"/>
          </a:xfrm>
          <a:prstGeom prst="rect">
            <a:avLst/>
          </a:prstGeom>
        </p:spPr>
      </p:pic>
      <p:sp>
        <p:nvSpPr>
          <p:cNvPr id="4" name="TextBox 3"/>
          <p:cNvSpPr txBox="1"/>
          <p:nvPr/>
        </p:nvSpPr>
        <p:spPr>
          <a:xfrm>
            <a:off x="8513568" y="6436760"/>
            <a:ext cx="3447393" cy="379656"/>
          </a:xfrm>
          <a:prstGeom prst="rect">
            <a:avLst/>
          </a:prstGeom>
          <a:noFill/>
        </p:spPr>
        <p:txBody>
          <a:bodyPr wrap="square" rtlCol="0">
            <a:spAutoFit/>
          </a:bodyPr>
          <a:lstStyle/>
          <a:p>
            <a:pPr defTabSz="1219170">
              <a:buClr>
                <a:srgbClr val="000000"/>
              </a:buClr>
            </a:pPr>
            <a:r>
              <a:rPr lang="en-US" sz="1867" kern="0" dirty="0">
                <a:solidFill>
                  <a:srgbClr val="FFFFFF"/>
                </a:solidFill>
                <a:latin typeface="Arial"/>
                <a:cs typeface="Arial"/>
                <a:sym typeface="Arial"/>
              </a:rPr>
              <a:t>Saurav </a:t>
            </a:r>
            <a:endParaRPr lang="en-IN" sz="1867" kern="0" dirty="0">
              <a:solidFill>
                <a:srgbClr val="FFFFFF"/>
              </a:solidFill>
              <a:latin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ctrTitle"/>
          </p:nvPr>
        </p:nvSpPr>
        <p:spPr>
          <a:xfrm>
            <a:off x="697797" y="506160"/>
            <a:ext cx="10672400" cy="932000"/>
          </a:xfrm>
          <a:prstGeom prst="rect">
            <a:avLst/>
          </a:prstGeom>
        </p:spPr>
        <p:txBody>
          <a:bodyPr spcFirstLastPara="1" wrap="square" lIns="121900" tIns="60933" rIns="121900" bIns="60933" anchor="ctr" anchorCtr="0">
            <a:normAutofit/>
          </a:bodyPr>
          <a:lstStyle/>
          <a:p>
            <a:r>
              <a:rPr lang="en" dirty="0"/>
              <a:t>Real World Problem 	</a:t>
            </a:r>
            <a:endParaRPr dirty="0"/>
          </a:p>
        </p:txBody>
      </p:sp>
      <p:sp>
        <p:nvSpPr>
          <p:cNvPr id="100" name="Google Shape;100;p15"/>
          <p:cNvSpPr txBox="1">
            <a:spLocks noGrp="1"/>
          </p:cNvSpPr>
          <p:nvPr>
            <p:ph type="subTitle" idx="1"/>
          </p:nvPr>
        </p:nvSpPr>
        <p:spPr>
          <a:xfrm>
            <a:off x="697797" y="1665068"/>
            <a:ext cx="5902699" cy="3758400"/>
          </a:xfrm>
          <a:prstGeom prst="rect">
            <a:avLst/>
          </a:prstGeom>
        </p:spPr>
        <p:txBody>
          <a:bodyPr spcFirstLastPara="1" wrap="square" lIns="121900" tIns="60933" rIns="121900" bIns="60933" anchor="t" anchorCtr="0">
            <a:normAutofit/>
          </a:bodyPr>
          <a:lstStyle/>
          <a:p>
            <a:pPr marL="228594" indent="-414856">
              <a:buClr>
                <a:srgbClr val="000000"/>
              </a:buClr>
              <a:buSzPts val="1300"/>
              <a:buChar char="●"/>
            </a:pPr>
            <a:r>
              <a:rPr lang="en-US" sz="1600" b="1" i="1" dirty="0"/>
              <a:t>DEPRESSION, A Global Public Health Concern</a:t>
            </a:r>
          </a:p>
          <a:p>
            <a:pPr marL="228594" indent="-414856">
              <a:buClr>
                <a:srgbClr val="000000"/>
              </a:buClr>
              <a:buSzPts val="1300"/>
              <a:buChar char="●"/>
            </a:pPr>
            <a:endParaRPr lang="en-US" sz="1600" b="1" i="1" dirty="0"/>
          </a:p>
          <a:p>
            <a:pPr marL="0" indent="0" algn="just">
              <a:buClr>
                <a:srgbClr val="000000"/>
              </a:buClr>
              <a:buSzPts val="1300"/>
              <a:buNone/>
            </a:pPr>
            <a:r>
              <a:rPr lang="en-US" sz="1600" b="1" i="1" dirty="0"/>
              <a:t> </a:t>
            </a:r>
            <a:r>
              <a:rPr lang="en-US" sz="1600" dirty="0"/>
              <a:t>Depression is a significant contributor to the global burden of disease and affects people in all communities across the world. Today, depression is estimated to affect 350 million people. The World Mental Health Survey conducted in 17 countries found that on average about 1 in 20 people reported having an episode of depression in the previous year. Depressive disorders often start at a young age; they reduce people’s functioning and often are recurring. For these reasons, depression is the leading cause of disability worldwide in terms of total years lost due to disability. The demand for curbing depression and other mental health conditions is on the rise globally.</a:t>
            </a:r>
            <a:endParaRPr sz="1600" dirty="0"/>
          </a:p>
        </p:txBody>
      </p:sp>
      <p:pic>
        <p:nvPicPr>
          <p:cNvPr id="2" name="Picture 1"/>
          <p:cNvPicPr>
            <a:picLocks noChangeAspect="1"/>
          </p:cNvPicPr>
          <p:nvPr/>
        </p:nvPicPr>
        <p:blipFill>
          <a:blip r:embed="rId3"/>
          <a:stretch>
            <a:fillRect/>
          </a:stretch>
        </p:blipFill>
        <p:spPr>
          <a:xfrm>
            <a:off x="6728561" y="1665069"/>
            <a:ext cx="5197177" cy="3568700"/>
          </a:xfrm>
          <a:prstGeom prst="rect">
            <a:avLst/>
          </a:prstGeom>
        </p:spPr>
      </p:pic>
      <p:pic>
        <p:nvPicPr>
          <p:cNvPr id="3" name="Picture 2"/>
          <p:cNvPicPr>
            <a:picLocks noChangeAspect="1"/>
          </p:cNvPicPr>
          <p:nvPr/>
        </p:nvPicPr>
        <p:blipFill>
          <a:blip r:embed="rId4"/>
          <a:stretch>
            <a:fillRect/>
          </a:stretch>
        </p:blipFill>
        <p:spPr>
          <a:xfrm>
            <a:off x="8712915" y="6392670"/>
            <a:ext cx="3479085" cy="50398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983533" y="777209"/>
            <a:ext cx="10672400" cy="932000"/>
          </a:xfrm>
          <a:prstGeom prst="rect">
            <a:avLst/>
          </a:prstGeom>
        </p:spPr>
        <p:txBody>
          <a:bodyPr spcFirstLastPara="1" wrap="square" lIns="121900" tIns="60933" rIns="121900" bIns="60933" anchor="ctr" anchorCtr="0">
            <a:normAutofit/>
          </a:bodyPr>
          <a:lstStyle/>
          <a:p>
            <a:r>
              <a:rPr lang="en" dirty="0"/>
              <a:t>Dataset</a:t>
            </a:r>
            <a:endParaRPr dirty="0"/>
          </a:p>
        </p:txBody>
      </p:sp>
      <p:sp>
        <p:nvSpPr>
          <p:cNvPr id="115" name="Google Shape;115;p16"/>
          <p:cNvSpPr txBox="1">
            <a:spLocks noGrp="1"/>
          </p:cNvSpPr>
          <p:nvPr>
            <p:ph type="subTitle" idx="1"/>
          </p:nvPr>
        </p:nvSpPr>
        <p:spPr>
          <a:xfrm>
            <a:off x="398533" y="1080600"/>
            <a:ext cx="5921200" cy="4696800"/>
          </a:xfrm>
          <a:prstGeom prst="rect">
            <a:avLst/>
          </a:prstGeom>
        </p:spPr>
        <p:txBody>
          <a:bodyPr spcFirstLastPara="1" wrap="square" lIns="121900" tIns="60933" rIns="121900" bIns="60933" anchor="t" anchorCtr="0">
            <a:normAutofit/>
          </a:bodyPr>
          <a:lstStyle/>
          <a:p>
            <a:pPr marL="0" indent="0">
              <a:buNone/>
            </a:pPr>
            <a:endParaRPr sz="1733" dirty="0"/>
          </a:p>
          <a:p>
            <a:pPr marL="609585" indent="0">
              <a:buNone/>
            </a:pPr>
            <a:endParaRPr sz="1733" dirty="0"/>
          </a:p>
          <a:p>
            <a:pPr indent="-414856" algn="just">
              <a:buClr>
                <a:schemeClr val="dk1"/>
              </a:buClr>
              <a:buSzPts val="1300"/>
              <a:buChar char="●"/>
            </a:pPr>
            <a:r>
              <a:rPr lang="en-US" sz="1733" dirty="0"/>
              <a:t>The dataset is available on Kaggle. It consists of 15 million tweets that are labeled as tweets that indicate depression or tweets that do not indicate depression. The dataset is unbiased. We have roughly the same number of tweets in each of the two classes.</a:t>
            </a:r>
          </a:p>
          <a:p>
            <a:pPr marL="609585" indent="0">
              <a:buNone/>
            </a:pPr>
            <a:endParaRPr sz="1733" dirty="0"/>
          </a:p>
          <a:p>
            <a:pPr marL="609585" indent="0">
              <a:buNone/>
            </a:pPr>
            <a:endParaRPr sz="1733" dirty="0"/>
          </a:p>
          <a:p>
            <a:pPr marL="0" indent="0">
              <a:spcAft>
                <a:spcPts val="2400"/>
              </a:spcAft>
              <a:buNone/>
            </a:pPr>
            <a:endParaRPr sz="1733"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9269" y="1044694"/>
            <a:ext cx="5175851" cy="2261031"/>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8456" y="3305724"/>
            <a:ext cx="4757477" cy="2785747"/>
          </a:xfrm>
          <a:prstGeom prst="rect">
            <a:avLst/>
          </a:prstGeom>
        </p:spPr>
      </p:pic>
      <p:pic>
        <p:nvPicPr>
          <p:cNvPr id="5" name="Picture 4"/>
          <p:cNvPicPr>
            <a:picLocks noChangeAspect="1"/>
          </p:cNvPicPr>
          <p:nvPr/>
        </p:nvPicPr>
        <p:blipFill>
          <a:blip r:embed="rId5"/>
          <a:stretch>
            <a:fillRect/>
          </a:stretch>
        </p:blipFill>
        <p:spPr>
          <a:xfrm>
            <a:off x="8176848" y="6354021"/>
            <a:ext cx="3479085" cy="503980"/>
          </a:xfrm>
          <a:prstGeom prst="rect">
            <a:avLst/>
          </a:prstGeom>
        </p:spPr>
      </p:pic>
      <p:pic>
        <p:nvPicPr>
          <p:cNvPr id="11" name="Picture 10">
            <a:extLst>
              <a:ext uri="{FF2B5EF4-FFF2-40B4-BE49-F238E27FC236}">
                <a16:creationId xmlns:a16="http://schemas.microsoft.com/office/drawing/2014/main" id="{A9AE2A29-1E43-458F-B4E5-EBC26F14AC00}"/>
              </a:ext>
            </a:extLst>
          </p:cNvPr>
          <p:cNvPicPr>
            <a:picLocks noChangeAspect="1"/>
          </p:cNvPicPr>
          <p:nvPr/>
        </p:nvPicPr>
        <p:blipFill>
          <a:blip r:embed="rId6"/>
          <a:stretch>
            <a:fillRect/>
          </a:stretch>
        </p:blipFill>
        <p:spPr>
          <a:xfrm>
            <a:off x="2101745" y="3429001"/>
            <a:ext cx="4341483" cy="285602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Data Visualization</a:t>
            </a:r>
            <a:endParaRPr lang="en-IN" dirty="0"/>
          </a:p>
        </p:txBody>
      </p:sp>
      <p:pic>
        <p:nvPicPr>
          <p:cNvPr id="5" name="Picture 4"/>
          <p:cNvPicPr>
            <a:picLocks noChangeAspect="1"/>
          </p:cNvPicPr>
          <p:nvPr/>
        </p:nvPicPr>
        <p:blipFill>
          <a:blip r:embed="rId2"/>
          <a:stretch>
            <a:fillRect/>
          </a:stretch>
        </p:blipFill>
        <p:spPr>
          <a:xfrm>
            <a:off x="950048" y="2239858"/>
            <a:ext cx="4377321" cy="3804029"/>
          </a:xfrm>
          <a:prstGeom prst="rect">
            <a:avLst/>
          </a:prstGeom>
        </p:spPr>
      </p:pic>
      <p:pic>
        <p:nvPicPr>
          <p:cNvPr id="6" name="Picture 5"/>
          <p:cNvPicPr>
            <a:picLocks noChangeAspect="1"/>
          </p:cNvPicPr>
          <p:nvPr/>
        </p:nvPicPr>
        <p:blipFill>
          <a:blip r:embed="rId3"/>
          <a:stretch>
            <a:fillRect/>
          </a:stretch>
        </p:blipFill>
        <p:spPr>
          <a:xfrm>
            <a:off x="6125148" y="1012094"/>
            <a:ext cx="5324248" cy="2691991"/>
          </a:xfrm>
          <a:prstGeom prst="rect">
            <a:avLst/>
          </a:prstGeom>
        </p:spPr>
      </p:pic>
      <p:pic>
        <p:nvPicPr>
          <p:cNvPr id="7" name="Picture 6"/>
          <p:cNvPicPr>
            <a:picLocks noChangeAspect="1"/>
          </p:cNvPicPr>
          <p:nvPr/>
        </p:nvPicPr>
        <p:blipFill>
          <a:blip r:embed="rId4"/>
          <a:stretch>
            <a:fillRect/>
          </a:stretch>
        </p:blipFill>
        <p:spPr>
          <a:xfrm>
            <a:off x="6250153" y="3704085"/>
            <a:ext cx="5164183" cy="2584631"/>
          </a:xfrm>
          <a:prstGeom prst="rect">
            <a:avLst/>
          </a:prstGeom>
        </p:spPr>
      </p:pic>
      <p:pic>
        <p:nvPicPr>
          <p:cNvPr id="8" name="Picture 7"/>
          <p:cNvPicPr>
            <a:picLocks noChangeAspect="1"/>
          </p:cNvPicPr>
          <p:nvPr/>
        </p:nvPicPr>
        <p:blipFill>
          <a:blip r:embed="rId5"/>
          <a:stretch>
            <a:fillRect/>
          </a:stretch>
        </p:blipFill>
        <p:spPr>
          <a:xfrm>
            <a:off x="8476514" y="6396075"/>
            <a:ext cx="3479085" cy="503980"/>
          </a:xfrm>
          <a:prstGeom prst="rect">
            <a:avLst/>
          </a:prstGeom>
        </p:spPr>
      </p:pic>
    </p:spTree>
    <p:extLst>
      <p:ext uri="{BB962C8B-B14F-4D97-AF65-F5344CB8AC3E}">
        <p14:creationId xmlns:p14="http://schemas.microsoft.com/office/powerpoint/2010/main" val="2964197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7"/>
          <p:cNvSpPr txBox="1">
            <a:spLocks noGrp="1"/>
          </p:cNvSpPr>
          <p:nvPr>
            <p:ph type="ctrTitle"/>
          </p:nvPr>
        </p:nvSpPr>
        <p:spPr>
          <a:xfrm>
            <a:off x="1038728" y="716333"/>
            <a:ext cx="10672400" cy="932000"/>
          </a:xfrm>
          <a:prstGeom prst="rect">
            <a:avLst/>
          </a:prstGeom>
        </p:spPr>
        <p:txBody>
          <a:bodyPr spcFirstLastPara="1" wrap="square" lIns="121900" tIns="60933" rIns="121900" bIns="60933" anchor="ctr" anchorCtr="0">
            <a:normAutofit/>
          </a:bodyPr>
          <a:lstStyle/>
          <a:p>
            <a:r>
              <a:rPr lang="en" dirty="0"/>
              <a:t>Methodology</a:t>
            </a:r>
            <a:endParaRPr dirty="0"/>
          </a:p>
        </p:txBody>
      </p:sp>
      <p:sp>
        <p:nvSpPr>
          <p:cNvPr id="124" name="Google Shape;124;p17"/>
          <p:cNvSpPr txBox="1">
            <a:spLocks noGrp="1"/>
          </p:cNvSpPr>
          <p:nvPr>
            <p:ph type="subTitle" idx="1"/>
          </p:nvPr>
        </p:nvSpPr>
        <p:spPr>
          <a:xfrm>
            <a:off x="702397" y="2563140"/>
            <a:ext cx="5898099" cy="5190000"/>
          </a:xfrm>
          <a:prstGeom prst="rect">
            <a:avLst/>
          </a:prstGeom>
        </p:spPr>
        <p:txBody>
          <a:bodyPr spcFirstLastPara="1" wrap="square" lIns="121900" tIns="60933" rIns="121900" bIns="60933" anchor="t" anchorCtr="0">
            <a:normAutofit/>
          </a:bodyPr>
          <a:lstStyle/>
          <a:p>
            <a:pPr marL="380990" indent="-380990" algn="just">
              <a:buFont typeface="Arial" panose="020B0604020202020204" pitchFamily="34" charset="0"/>
              <a:buChar char="•"/>
            </a:pPr>
            <a:r>
              <a:rPr lang="en-US" sz="1733" dirty="0"/>
              <a:t>We propose building the system on binary classification technique of sentiment classification techniques. In binary classification technique each document di in D where D = {d1, d2, d3, ..... </a:t>
            </a:r>
            <a:r>
              <a:rPr lang="en-US" sz="1733" dirty="0" err="1"/>
              <a:t>dn</a:t>
            </a:r>
            <a:r>
              <a:rPr lang="en-US" sz="1733" dirty="0"/>
              <a:t>} are classified into category C where C = {Positive, Negative} i.e. {Depressed, Not Depressed}.  In our proposed methodology, there are four main components that are preprocessing, feature extraction, model selection and accuracy metrics.</a:t>
            </a:r>
            <a:r>
              <a:rPr lang="en" sz="1733" dirty="0"/>
              <a:t>	</a:t>
            </a:r>
            <a:endParaRPr sz="1733" dirty="0"/>
          </a:p>
          <a:p>
            <a:pPr marL="4876678" indent="0">
              <a:buNone/>
            </a:pPr>
            <a:r>
              <a:rPr lang="en" sz="1733" dirty="0"/>
              <a:t>		 </a:t>
            </a:r>
            <a:endParaRPr sz="1733" dirty="0"/>
          </a:p>
        </p:txBody>
      </p:sp>
      <p:sp>
        <p:nvSpPr>
          <p:cNvPr id="130" name="Google Shape;130;p17"/>
          <p:cNvSpPr/>
          <p:nvPr/>
        </p:nvSpPr>
        <p:spPr>
          <a:xfrm>
            <a:off x="1507201" y="5853401"/>
            <a:ext cx="1832495" cy="206599"/>
          </a:xfrm>
          <a:prstGeom prst="rect">
            <a:avLst/>
          </a:prstGeom>
        </p:spPr>
        <p:txBody>
          <a:bodyPr>
            <a:prstTxWarp prst="textPlain">
              <a:avLst/>
            </a:prstTxWarp>
          </a:bodyPr>
          <a:lstStyle/>
          <a:p>
            <a:pPr algn="ctr" defTabSz="1219170">
              <a:buClr>
                <a:srgbClr val="000000"/>
              </a:buClr>
            </a:pPr>
            <a:endParaRPr sz="1867" kern="0" dirty="0">
              <a:ln w="9525" cap="flat" cmpd="sng">
                <a:solidFill>
                  <a:srgbClr val="000000"/>
                </a:solidFill>
                <a:prstDash val="solid"/>
                <a:round/>
                <a:headEnd type="none" w="sm" len="sm"/>
                <a:tailEnd type="none" w="sm" len="sm"/>
              </a:ln>
              <a:solidFill>
                <a:srgbClr val="000000"/>
              </a:solidFill>
              <a:latin typeface="Arial"/>
              <a:cs typeface="Arial"/>
              <a:sym typeface="Arial"/>
            </a:endParaRPr>
          </a:p>
        </p:txBody>
      </p:sp>
      <p:pic>
        <p:nvPicPr>
          <p:cNvPr id="2" name="Picture 1"/>
          <p:cNvPicPr>
            <a:picLocks noChangeAspect="1"/>
          </p:cNvPicPr>
          <p:nvPr/>
        </p:nvPicPr>
        <p:blipFill>
          <a:blip r:embed="rId3"/>
          <a:stretch>
            <a:fillRect/>
          </a:stretch>
        </p:blipFill>
        <p:spPr>
          <a:xfrm>
            <a:off x="7033859" y="1182334"/>
            <a:ext cx="4495091" cy="2468713"/>
          </a:xfrm>
          <a:prstGeom prst="rect">
            <a:avLst/>
          </a:prstGeom>
        </p:spPr>
      </p:pic>
      <p:pic>
        <p:nvPicPr>
          <p:cNvPr id="3" name="Picture 2"/>
          <p:cNvPicPr>
            <a:picLocks noChangeAspect="1"/>
          </p:cNvPicPr>
          <p:nvPr/>
        </p:nvPicPr>
        <p:blipFill>
          <a:blip r:embed="rId4"/>
          <a:stretch>
            <a:fillRect/>
          </a:stretch>
        </p:blipFill>
        <p:spPr>
          <a:xfrm>
            <a:off x="7040595" y="3909847"/>
            <a:ext cx="4488355" cy="2336583"/>
          </a:xfrm>
          <a:prstGeom prst="rect">
            <a:avLst/>
          </a:prstGeom>
        </p:spPr>
      </p:pic>
      <p:sp>
        <p:nvSpPr>
          <p:cNvPr id="5" name="TextBox 4"/>
          <p:cNvSpPr txBox="1"/>
          <p:nvPr/>
        </p:nvSpPr>
        <p:spPr>
          <a:xfrm>
            <a:off x="8366104" y="6447631"/>
            <a:ext cx="3335283" cy="379656"/>
          </a:xfrm>
          <a:prstGeom prst="rect">
            <a:avLst/>
          </a:prstGeom>
          <a:noFill/>
        </p:spPr>
        <p:txBody>
          <a:bodyPr wrap="square" rtlCol="0">
            <a:spAutoFit/>
          </a:bodyPr>
          <a:lstStyle/>
          <a:p>
            <a:pPr defTabSz="1219170">
              <a:buClr>
                <a:srgbClr val="000000"/>
              </a:buClr>
            </a:pPr>
            <a:r>
              <a:rPr lang="en-US" sz="1867" kern="0" dirty="0">
                <a:solidFill>
                  <a:srgbClr val="FFFFFF"/>
                </a:solidFill>
                <a:latin typeface="Arial"/>
                <a:cs typeface="Arial"/>
                <a:sym typeface="Arial"/>
              </a:rPr>
              <a:t>Vishwas</a:t>
            </a:r>
            <a:endParaRPr lang="en-IN" sz="1867" kern="0" dirty="0">
              <a:solidFill>
                <a:srgbClr val="FFFFFF"/>
              </a:solidFill>
              <a:latin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Data Pre-processing</a:t>
            </a:r>
          </a:p>
        </p:txBody>
      </p:sp>
      <p:sp>
        <p:nvSpPr>
          <p:cNvPr id="3" name="Subtitle 2"/>
          <p:cNvSpPr>
            <a:spLocks noGrp="1"/>
          </p:cNvSpPr>
          <p:nvPr>
            <p:ph type="subTitle" idx="1"/>
          </p:nvPr>
        </p:nvSpPr>
        <p:spPr>
          <a:xfrm>
            <a:off x="688597" y="2239858"/>
            <a:ext cx="5477472" cy="4435145"/>
          </a:xfrm>
        </p:spPr>
        <p:txBody>
          <a:bodyPr/>
          <a:lstStyle/>
          <a:p>
            <a:pPr marL="533387" indent="-380990">
              <a:buFont typeface="Arial" panose="020B0604020202020204" pitchFamily="34" charset="0"/>
              <a:buChar char="•"/>
            </a:pPr>
            <a:r>
              <a:rPr lang="en-US" sz="1867" dirty="0"/>
              <a:t> Remove all URLs, hashtags, target words </a:t>
            </a:r>
          </a:p>
          <a:p>
            <a:pPr marL="152396" indent="0">
              <a:buNone/>
            </a:pPr>
            <a:r>
              <a:rPr lang="en-US" sz="1867" dirty="0"/>
              <a:t>       like (@username)</a:t>
            </a:r>
          </a:p>
          <a:p>
            <a:pPr>
              <a:buFont typeface="Arial" panose="020B0604020202020204" pitchFamily="34" charset="0"/>
              <a:buChar char="•"/>
            </a:pPr>
            <a:r>
              <a:rPr lang="en-US" sz="1867" dirty="0"/>
              <a:t>Remove all the emoticons</a:t>
            </a:r>
          </a:p>
          <a:p>
            <a:pPr>
              <a:buFont typeface="Arial" panose="020B0604020202020204" pitchFamily="34" charset="0"/>
              <a:buChar char="•"/>
            </a:pPr>
            <a:r>
              <a:rPr lang="en-US" sz="1867" dirty="0"/>
              <a:t>Remove all punctuations, symbols, numbers</a:t>
            </a:r>
          </a:p>
          <a:p>
            <a:pPr>
              <a:buFont typeface="Arial" panose="020B0604020202020204" pitchFamily="34" charset="0"/>
              <a:buChar char="•"/>
            </a:pPr>
            <a:r>
              <a:rPr lang="en-US" sz="1867" dirty="0"/>
              <a:t>Remove Stop Words</a:t>
            </a:r>
          </a:p>
          <a:p>
            <a:pPr>
              <a:buFont typeface="Arial" panose="020B0604020202020204" pitchFamily="34" charset="0"/>
              <a:buChar char="•"/>
            </a:pPr>
            <a:r>
              <a:rPr lang="en-US" sz="1867" dirty="0"/>
              <a:t>Remove Non-English Tweets</a:t>
            </a:r>
          </a:p>
          <a:p>
            <a:endParaRPr lang="en-IN" dirty="0"/>
          </a:p>
        </p:txBody>
      </p:sp>
      <p:pic>
        <p:nvPicPr>
          <p:cNvPr id="5" name="Picture 4"/>
          <p:cNvPicPr>
            <a:picLocks noChangeAspect="1"/>
          </p:cNvPicPr>
          <p:nvPr/>
        </p:nvPicPr>
        <p:blipFill>
          <a:blip r:embed="rId2"/>
          <a:stretch>
            <a:fillRect/>
          </a:stretch>
        </p:blipFill>
        <p:spPr>
          <a:xfrm>
            <a:off x="6758342" y="1147134"/>
            <a:ext cx="4620933" cy="281876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4042" y="4261667"/>
            <a:ext cx="7397959" cy="1859596"/>
          </a:xfrm>
          <a:prstGeom prst="rect">
            <a:avLst/>
          </a:prstGeom>
        </p:spPr>
      </p:pic>
      <p:sp>
        <p:nvSpPr>
          <p:cNvPr id="10" name="TextBox 9">
            <a:extLst>
              <a:ext uri="{FF2B5EF4-FFF2-40B4-BE49-F238E27FC236}">
                <a16:creationId xmlns:a16="http://schemas.microsoft.com/office/drawing/2014/main" id="{8445D633-0DCF-4C0E-A966-C2EACF5E818C}"/>
              </a:ext>
            </a:extLst>
          </p:cNvPr>
          <p:cNvSpPr txBox="1"/>
          <p:nvPr/>
        </p:nvSpPr>
        <p:spPr>
          <a:xfrm>
            <a:off x="8366104" y="6447631"/>
            <a:ext cx="3335283" cy="379656"/>
          </a:xfrm>
          <a:prstGeom prst="rect">
            <a:avLst/>
          </a:prstGeom>
          <a:noFill/>
        </p:spPr>
        <p:txBody>
          <a:bodyPr wrap="square" rtlCol="0">
            <a:spAutoFit/>
          </a:bodyPr>
          <a:lstStyle/>
          <a:p>
            <a:pPr defTabSz="1219170">
              <a:buClr>
                <a:srgbClr val="000000"/>
              </a:buClr>
            </a:pPr>
            <a:r>
              <a:rPr lang="en-US" sz="1867" kern="0" dirty="0">
                <a:solidFill>
                  <a:srgbClr val="FFFFFF"/>
                </a:solidFill>
                <a:latin typeface="Arial"/>
                <a:cs typeface="Arial"/>
                <a:sym typeface="Arial"/>
              </a:rPr>
              <a:t>Vishwas</a:t>
            </a:r>
            <a:endParaRPr lang="en-IN" sz="1867" kern="0" dirty="0">
              <a:solidFill>
                <a:srgbClr val="FFFFFF"/>
              </a:solidFill>
              <a:latin typeface="Arial"/>
              <a:cs typeface="Arial"/>
              <a:sym typeface="Arial"/>
            </a:endParaRPr>
          </a:p>
        </p:txBody>
      </p:sp>
    </p:spTree>
    <p:extLst>
      <p:ext uri="{BB962C8B-B14F-4D97-AF65-F5344CB8AC3E}">
        <p14:creationId xmlns:p14="http://schemas.microsoft.com/office/powerpoint/2010/main" val="2517952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Data Wrangling</a:t>
            </a:r>
          </a:p>
        </p:txBody>
      </p:sp>
      <p:sp>
        <p:nvSpPr>
          <p:cNvPr id="3" name="Subtitle 2"/>
          <p:cNvSpPr>
            <a:spLocks noGrp="1"/>
          </p:cNvSpPr>
          <p:nvPr>
            <p:ph type="subTitle" idx="1"/>
          </p:nvPr>
        </p:nvSpPr>
        <p:spPr>
          <a:xfrm>
            <a:off x="697798" y="2261993"/>
            <a:ext cx="6198084" cy="3758400"/>
          </a:xfrm>
        </p:spPr>
        <p:txBody>
          <a:bodyPr>
            <a:normAutofit/>
          </a:bodyPr>
          <a:lstStyle/>
          <a:p>
            <a:pPr lvl="0" algn="just">
              <a:buFont typeface="Arial" panose="020B0604020202020204" pitchFamily="34" charset="0"/>
              <a:buChar char="•"/>
            </a:pPr>
            <a:r>
              <a:rPr lang="x-none" sz="1600" b="1" i="1" dirty="0"/>
              <a:t>Tokenization</a:t>
            </a:r>
            <a:r>
              <a:rPr lang="x-none" sz="1600" i="1" dirty="0"/>
              <a:t>:-</a:t>
            </a:r>
            <a:r>
              <a:rPr lang="x-none" sz="1600" dirty="0"/>
              <a:t> It is the process of breaking a stream of text up into words, symbols and other meaningful elements called “tokens”. It is done so that we can look at the tokens as individual components that form a tweet. </a:t>
            </a:r>
            <a:endParaRPr lang="en-IN" sz="1600" dirty="0"/>
          </a:p>
          <a:p>
            <a:endParaRPr lang="en-US" sz="2133" dirty="0"/>
          </a:p>
          <a:p>
            <a:pPr marL="533387" indent="-380990" algn="just">
              <a:buFont typeface="Arial" panose="020B0604020202020204" pitchFamily="34" charset="0"/>
              <a:buChar char="•"/>
            </a:pPr>
            <a:r>
              <a:rPr lang="en-US" sz="1600" b="1" i="1" dirty="0"/>
              <a:t>Lemmatization</a:t>
            </a:r>
            <a:r>
              <a:rPr lang="en-US" sz="1600" dirty="0"/>
              <a:t>:- Lemmatization usually refers to doing things properly with the use of a vocabulary and morphological analysis of words, normally aiming to remove inflectional endings only and to return the base or dictionary form of a word, which is known as lemmatization. For example, in our case a word such as beautiful will be converted to its root form which is beauty</a:t>
            </a:r>
            <a:r>
              <a:rPr lang="en-US" sz="1867" dirty="0"/>
              <a:t>. </a:t>
            </a:r>
            <a:endParaRPr lang="en-IN" sz="1867" dirty="0"/>
          </a:p>
        </p:txBody>
      </p:sp>
      <p:pic>
        <p:nvPicPr>
          <p:cNvPr id="5" name="Picture 4"/>
          <p:cNvPicPr>
            <a:picLocks noChangeAspect="1"/>
          </p:cNvPicPr>
          <p:nvPr/>
        </p:nvPicPr>
        <p:blipFill>
          <a:blip r:embed="rId2"/>
          <a:stretch>
            <a:fillRect/>
          </a:stretch>
        </p:blipFill>
        <p:spPr>
          <a:xfrm>
            <a:off x="6895881" y="1012094"/>
            <a:ext cx="4592011" cy="2788685"/>
          </a:xfrm>
          <a:prstGeom prst="rect">
            <a:avLst/>
          </a:prstGeom>
        </p:spPr>
      </p:pic>
      <p:pic>
        <p:nvPicPr>
          <p:cNvPr id="6" name="Picture 5"/>
          <p:cNvPicPr>
            <a:picLocks noChangeAspect="1"/>
          </p:cNvPicPr>
          <p:nvPr/>
        </p:nvPicPr>
        <p:blipFill>
          <a:blip r:embed="rId3"/>
          <a:stretch>
            <a:fillRect/>
          </a:stretch>
        </p:blipFill>
        <p:spPr>
          <a:xfrm>
            <a:off x="6895882" y="4227402"/>
            <a:ext cx="5296119" cy="1366369"/>
          </a:xfrm>
          <a:prstGeom prst="rect">
            <a:avLst/>
          </a:prstGeom>
        </p:spPr>
      </p:pic>
      <p:sp>
        <p:nvSpPr>
          <p:cNvPr id="10" name="TextBox 9">
            <a:extLst>
              <a:ext uri="{FF2B5EF4-FFF2-40B4-BE49-F238E27FC236}">
                <a16:creationId xmlns:a16="http://schemas.microsoft.com/office/drawing/2014/main" id="{5CB98B5C-B9C3-4A5D-A534-D6A666B23065}"/>
              </a:ext>
            </a:extLst>
          </p:cNvPr>
          <p:cNvSpPr txBox="1"/>
          <p:nvPr/>
        </p:nvSpPr>
        <p:spPr>
          <a:xfrm>
            <a:off x="8366104" y="6447631"/>
            <a:ext cx="3335283" cy="379656"/>
          </a:xfrm>
          <a:prstGeom prst="rect">
            <a:avLst/>
          </a:prstGeom>
          <a:noFill/>
        </p:spPr>
        <p:txBody>
          <a:bodyPr wrap="square" rtlCol="0">
            <a:spAutoFit/>
          </a:bodyPr>
          <a:lstStyle/>
          <a:p>
            <a:pPr defTabSz="1219170">
              <a:buClr>
                <a:srgbClr val="000000"/>
              </a:buClr>
            </a:pPr>
            <a:r>
              <a:rPr lang="en-US" sz="1867" kern="0" dirty="0">
                <a:solidFill>
                  <a:srgbClr val="FFFFFF"/>
                </a:solidFill>
                <a:latin typeface="Arial"/>
                <a:cs typeface="Arial"/>
                <a:sym typeface="Arial"/>
              </a:rPr>
              <a:t>Vishwas</a:t>
            </a:r>
            <a:endParaRPr lang="en-IN" sz="1867" kern="0" dirty="0">
              <a:solidFill>
                <a:srgbClr val="FFFFFF"/>
              </a:solidFill>
              <a:latin typeface="Arial"/>
              <a:cs typeface="Arial"/>
              <a:sym typeface="Arial"/>
            </a:endParaRPr>
          </a:p>
        </p:txBody>
      </p:sp>
    </p:spTree>
    <p:extLst>
      <p:ext uri="{BB962C8B-B14F-4D97-AF65-F5344CB8AC3E}">
        <p14:creationId xmlns:p14="http://schemas.microsoft.com/office/powerpoint/2010/main" val="1943019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Data Wrangling</a:t>
            </a:r>
          </a:p>
        </p:txBody>
      </p:sp>
      <p:sp>
        <p:nvSpPr>
          <p:cNvPr id="3" name="Subtitle 2"/>
          <p:cNvSpPr>
            <a:spLocks noGrp="1"/>
          </p:cNvSpPr>
          <p:nvPr>
            <p:ph type="subTitle" idx="1"/>
          </p:nvPr>
        </p:nvSpPr>
        <p:spPr>
          <a:xfrm>
            <a:off x="697798" y="2058393"/>
            <a:ext cx="6198084" cy="4076300"/>
          </a:xfrm>
        </p:spPr>
        <p:txBody>
          <a:bodyPr>
            <a:normAutofit/>
          </a:bodyPr>
          <a:lstStyle/>
          <a:p>
            <a:pPr lvl="0" algn="just">
              <a:buFont typeface="Arial" panose="020B0604020202020204" pitchFamily="34" charset="0"/>
              <a:buChar char="•"/>
            </a:pPr>
            <a:r>
              <a:rPr lang="en-US" sz="1600" b="1" i="1" dirty="0"/>
              <a:t>Stop Word Removal</a:t>
            </a:r>
            <a:r>
              <a:rPr lang="en-US" sz="1600" dirty="0"/>
              <a:t>:- Stop words are a class of some extremely common words which hold no additional information when used in a text and are thus claimed to be useless. Examples include “a”, “an”, “the”, “he”, “she”, “by”, “on”, etc.</a:t>
            </a:r>
          </a:p>
          <a:p>
            <a:pPr lvl="0" algn="just">
              <a:buFont typeface="Arial" panose="020B0604020202020204" pitchFamily="34" charset="0"/>
              <a:buChar char="•"/>
            </a:pPr>
            <a:endParaRPr lang="en-US" sz="2133" dirty="0"/>
          </a:p>
          <a:p>
            <a:pPr marL="533387" indent="-380990" algn="just">
              <a:buFont typeface="Arial" panose="020B0604020202020204" pitchFamily="34" charset="0"/>
              <a:buChar char="•"/>
            </a:pPr>
            <a:r>
              <a:rPr lang="en-US" sz="1600" b="1" i="1" dirty="0"/>
              <a:t>Text Vectorization</a:t>
            </a:r>
            <a:r>
              <a:rPr lang="en-US" sz="1600" dirty="0"/>
              <a:t>:- Text Vectorization is the process of converting text into numerical representation. To feed in the data to a Machine Learning or Deep learning Model, we have to convert our text data to a numerical representation for our Model to train on. </a:t>
            </a:r>
          </a:p>
          <a:p>
            <a:pPr marL="533387" indent="-380990" algn="just">
              <a:buFont typeface="Arial" panose="020B0604020202020204" pitchFamily="34" charset="0"/>
              <a:buChar char="•"/>
            </a:pPr>
            <a:endParaRPr lang="en-US" sz="1600" dirty="0"/>
          </a:p>
          <a:p>
            <a:pPr marL="533387" indent="-380990" algn="just">
              <a:buFont typeface="Arial" panose="020B0604020202020204" pitchFamily="34" charset="0"/>
              <a:buChar char="•"/>
            </a:pPr>
            <a:r>
              <a:rPr lang="en-US" sz="1600" b="1" i="1" dirty="0"/>
              <a:t>Bag of Words</a:t>
            </a:r>
            <a:r>
              <a:rPr lang="en-US" sz="1600" dirty="0"/>
              <a:t>:- The bag-of-words model is a simplifying representation used in natural language processing and information retrieval (IR).</a:t>
            </a:r>
            <a:endParaRPr lang="en-IN" sz="1600" dirty="0"/>
          </a:p>
        </p:txBody>
      </p:sp>
      <p:pic>
        <p:nvPicPr>
          <p:cNvPr id="7" name="Picture 6"/>
          <p:cNvPicPr>
            <a:picLocks noChangeAspect="1"/>
          </p:cNvPicPr>
          <p:nvPr/>
        </p:nvPicPr>
        <p:blipFill>
          <a:blip r:embed="rId2"/>
          <a:stretch>
            <a:fillRect/>
          </a:stretch>
        </p:blipFill>
        <p:spPr>
          <a:xfrm>
            <a:off x="6895882" y="810061"/>
            <a:ext cx="4947869" cy="2949692"/>
          </a:xfrm>
          <a:prstGeom prst="rect">
            <a:avLst/>
          </a:prstGeom>
        </p:spPr>
      </p:pic>
      <p:pic>
        <p:nvPicPr>
          <p:cNvPr id="9" name="Picture 8"/>
          <p:cNvPicPr>
            <a:picLocks noChangeAspect="1"/>
          </p:cNvPicPr>
          <p:nvPr/>
        </p:nvPicPr>
        <p:blipFill>
          <a:blip r:embed="rId3"/>
          <a:stretch>
            <a:fillRect/>
          </a:stretch>
        </p:blipFill>
        <p:spPr>
          <a:xfrm>
            <a:off x="6983302" y="3759751"/>
            <a:ext cx="4773029" cy="2374941"/>
          </a:xfrm>
          <a:prstGeom prst="rect">
            <a:avLst/>
          </a:prstGeom>
        </p:spPr>
      </p:pic>
      <p:sp>
        <p:nvSpPr>
          <p:cNvPr id="11" name="TextBox 10">
            <a:extLst>
              <a:ext uri="{FF2B5EF4-FFF2-40B4-BE49-F238E27FC236}">
                <a16:creationId xmlns:a16="http://schemas.microsoft.com/office/drawing/2014/main" id="{8E2AA80C-7F38-4906-BE86-8A2A108FDA02}"/>
              </a:ext>
            </a:extLst>
          </p:cNvPr>
          <p:cNvSpPr txBox="1"/>
          <p:nvPr/>
        </p:nvSpPr>
        <p:spPr>
          <a:xfrm>
            <a:off x="8366104" y="6447631"/>
            <a:ext cx="3335283" cy="379656"/>
          </a:xfrm>
          <a:prstGeom prst="rect">
            <a:avLst/>
          </a:prstGeom>
          <a:noFill/>
        </p:spPr>
        <p:txBody>
          <a:bodyPr wrap="square" rtlCol="0">
            <a:spAutoFit/>
          </a:bodyPr>
          <a:lstStyle/>
          <a:p>
            <a:pPr defTabSz="1219170">
              <a:buClr>
                <a:srgbClr val="000000"/>
              </a:buClr>
            </a:pPr>
            <a:r>
              <a:rPr lang="en-US" sz="1867" kern="0" dirty="0">
                <a:solidFill>
                  <a:srgbClr val="FFFFFF"/>
                </a:solidFill>
                <a:latin typeface="Arial"/>
                <a:cs typeface="Arial"/>
                <a:sym typeface="Arial"/>
              </a:rPr>
              <a:t>Vishwas</a:t>
            </a:r>
            <a:endParaRPr lang="en-IN" sz="1867" kern="0" dirty="0">
              <a:solidFill>
                <a:srgbClr val="FFFFFF"/>
              </a:solidFill>
              <a:latin typeface="Arial"/>
              <a:cs typeface="Arial"/>
              <a:sym typeface="Arial"/>
            </a:endParaRPr>
          </a:p>
        </p:txBody>
      </p:sp>
    </p:spTree>
    <p:extLst>
      <p:ext uri="{BB962C8B-B14F-4D97-AF65-F5344CB8AC3E}">
        <p14:creationId xmlns:p14="http://schemas.microsoft.com/office/powerpoint/2010/main" val="3553611592"/>
      </p:ext>
    </p:extLst>
  </p:cSld>
  <p:clrMapOvr>
    <a:masterClrMapping/>
  </p:clrMapOvr>
</p:sld>
</file>

<file path=ppt/theme/theme1.xml><?xml version="1.0" encoding="utf-8"?>
<a:theme xmlns:a="http://schemas.openxmlformats.org/drawingml/2006/main" name="Mai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1325</Words>
  <Application>Microsoft Office PowerPoint</Application>
  <PresentationFormat>Widescreen</PresentationFormat>
  <Paragraphs>81</Paragraphs>
  <Slides>15</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Noto Sans Symbols</vt:lpstr>
      <vt:lpstr>Main</vt:lpstr>
      <vt:lpstr>PowerPoint Presentation</vt:lpstr>
      <vt:lpstr>Problem Statement</vt:lpstr>
      <vt:lpstr>Real World Problem  </vt:lpstr>
      <vt:lpstr>Dataset</vt:lpstr>
      <vt:lpstr>Data Visualization</vt:lpstr>
      <vt:lpstr>Methodology</vt:lpstr>
      <vt:lpstr>Data Pre-processing</vt:lpstr>
      <vt:lpstr>Data Wrangling</vt:lpstr>
      <vt:lpstr>Data Wrangling</vt:lpstr>
      <vt:lpstr>Model - Naive Bayes </vt:lpstr>
      <vt:lpstr>Model - LR</vt:lpstr>
      <vt:lpstr>Model - ANN </vt:lpstr>
      <vt:lpstr>Key Results</vt:lpstr>
      <vt:lpstr>Citations and Acknowledgements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Sushant</dc:creator>
  <cp:lastModifiedBy>Sushant</cp:lastModifiedBy>
  <cp:revision>16</cp:revision>
  <dcterms:created xsi:type="dcterms:W3CDTF">2022-04-25T17:44:11Z</dcterms:created>
  <dcterms:modified xsi:type="dcterms:W3CDTF">2022-04-25T17:49:11Z</dcterms:modified>
</cp:coreProperties>
</file>

<file path=docProps/thumbnail.jpeg>
</file>